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5" r:id="rId3"/>
    <p:sldId id="261" r:id="rId4"/>
    <p:sldId id="262" r:id="rId5"/>
    <p:sldId id="263" r:id="rId6"/>
    <p:sldId id="265" r:id="rId7"/>
    <p:sldId id="266" r:id="rId8"/>
    <p:sldId id="267" r:id="rId9"/>
    <p:sldId id="272" r:id="rId10"/>
    <p:sldId id="271" r:id="rId11"/>
    <p:sldId id="268" r:id="rId12"/>
    <p:sldId id="273" r:id="rId13"/>
    <p:sldId id="269" r:id="rId14"/>
    <p:sldId id="274" r:id="rId15"/>
    <p:sldId id="270" r:id="rId16"/>
    <p:sldId id="260" r:id="rId17"/>
    <p:sldId id="259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9E0"/>
    <a:srgbClr val="93C734"/>
    <a:srgbClr val="EC6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6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9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FD6C02-9F4E-4556-8CA5-1F561511061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</dgm:pt>
    <dgm:pt modelId="{88CE7C22-5FC6-4B46-836F-75A45644E343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Administration Remote/onsite/Shared/Dedicated</a:t>
          </a:r>
          <a:endParaRPr lang="en-US" dirty="0">
            <a:latin typeface="DJB Straight Up Now" panose="02000500000000000000" pitchFamily="2" charset="0"/>
          </a:endParaRPr>
        </a:p>
      </dgm:t>
    </dgm:pt>
    <dgm:pt modelId="{83BAA042-3EE9-4CE7-8146-BAC830C1610A}" type="parTrans" cxnId="{0D12D9D1-6C12-48AD-98F5-FA2028BB3D62}">
      <dgm:prSet/>
      <dgm:spPr/>
      <dgm:t>
        <a:bodyPr/>
        <a:lstStyle/>
        <a:p>
          <a:endParaRPr lang="en-US"/>
        </a:p>
      </dgm:t>
    </dgm:pt>
    <dgm:pt modelId="{DA51FC5E-F7A9-428C-9547-63D2EE11E24C}" type="sibTrans" cxnId="{0D12D9D1-6C12-48AD-98F5-FA2028BB3D62}">
      <dgm:prSet/>
      <dgm:spPr/>
      <dgm:t>
        <a:bodyPr/>
        <a:lstStyle/>
        <a:p>
          <a:endParaRPr lang="en-US"/>
        </a:p>
      </dgm:t>
    </dgm:pt>
    <dgm:pt modelId="{CBD41DA2-6C58-4935-8DBE-0F08926F06FF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Database Implementation</a:t>
          </a:r>
          <a:endParaRPr lang="en-US" dirty="0">
            <a:latin typeface="DJB Straight Up Now" panose="02000500000000000000" pitchFamily="2" charset="0"/>
          </a:endParaRPr>
        </a:p>
      </dgm:t>
    </dgm:pt>
    <dgm:pt modelId="{6713723C-7AEB-46A6-ADBF-BAD618DE2546}" type="parTrans" cxnId="{2A688268-7E85-466C-B7DA-7E610EF17B43}">
      <dgm:prSet/>
      <dgm:spPr/>
      <dgm:t>
        <a:bodyPr/>
        <a:lstStyle/>
        <a:p>
          <a:endParaRPr lang="en-US"/>
        </a:p>
      </dgm:t>
    </dgm:pt>
    <dgm:pt modelId="{702EECE5-5F4A-4604-B98A-48B397AAC6AB}" type="sibTrans" cxnId="{2A688268-7E85-466C-B7DA-7E610EF17B43}">
      <dgm:prSet/>
      <dgm:spPr/>
      <dgm:t>
        <a:bodyPr/>
        <a:lstStyle/>
        <a:p>
          <a:endParaRPr lang="en-US"/>
        </a:p>
      </dgm:t>
    </dgm:pt>
    <dgm:pt modelId="{957A7F1B-88E5-477F-8CE8-BE958E900BC7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Database Migration and Upgrade</a:t>
          </a:r>
          <a:endParaRPr lang="en-US" dirty="0">
            <a:latin typeface="DJB Straight Up Now" panose="02000500000000000000" pitchFamily="2" charset="0"/>
          </a:endParaRPr>
        </a:p>
      </dgm:t>
    </dgm:pt>
    <dgm:pt modelId="{F3C3EEED-F5F7-4EAA-AC2C-ACE42D6B50EF}" type="parTrans" cxnId="{6D8860D9-9897-4A49-8783-420BBE11BC38}">
      <dgm:prSet/>
      <dgm:spPr/>
      <dgm:t>
        <a:bodyPr/>
        <a:lstStyle/>
        <a:p>
          <a:endParaRPr lang="en-US"/>
        </a:p>
      </dgm:t>
    </dgm:pt>
    <dgm:pt modelId="{20577BE1-EC7A-484F-96A0-A5CB1E64220E}" type="sibTrans" cxnId="{6D8860D9-9897-4A49-8783-420BBE11BC38}">
      <dgm:prSet/>
      <dgm:spPr/>
      <dgm:t>
        <a:bodyPr/>
        <a:lstStyle/>
        <a:p>
          <a:endParaRPr lang="en-US"/>
        </a:p>
      </dgm:t>
    </dgm:pt>
    <dgm:pt modelId="{FE80B617-49F5-4A89-9A65-18F5F58AA03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Database Assessment and performance tuning</a:t>
          </a:r>
          <a:endParaRPr lang="en-US" dirty="0">
            <a:latin typeface="DJB Straight Up Now" panose="02000500000000000000" pitchFamily="2" charset="0"/>
          </a:endParaRPr>
        </a:p>
      </dgm:t>
    </dgm:pt>
    <dgm:pt modelId="{8B332A87-FC09-46B8-B620-51DB87C25C35}" type="parTrans" cxnId="{9A1597FC-2114-42F4-9AEA-8A943BDB5E0A}">
      <dgm:prSet/>
      <dgm:spPr/>
      <dgm:t>
        <a:bodyPr/>
        <a:lstStyle/>
        <a:p>
          <a:endParaRPr lang="en-US"/>
        </a:p>
      </dgm:t>
    </dgm:pt>
    <dgm:pt modelId="{2E619BD1-C9FE-421A-80E7-682100296242}" type="sibTrans" cxnId="{9A1597FC-2114-42F4-9AEA-8A943BDB5E0A}">
      <dgm:prSet/>
      <dgm:spPr/>
      <dgm:t>
        <a:bodyPr/>
        <a:lstStyle/>
        <a:p>
          <a:endParaRPr lang="en-US"/>
        </a:p>
      </dgm:t>
    </dgm:pt>
    <dgm:pt modelId="{D100020B-C0EE-4267-8BA2-1E015D6DB2F3}">
      <dgm:prSet phldrT="[Text]"/>
      <dgm:spPr/>
      <dgm:t>
        <a:bodyPr/>
        <a:lstStyle/>
        <a:p>
          <a:r>
            <a:rPr lang="en-US" kern="0" spc="0" baseline="0" dirty="0" smtClean="0">
              <a:latin typeface="DJB Straight Up Now" panose="02000500000000000000" pitchFamily="2" charset="0"/>
            </a:rPr>
            <a:t>Database Consolidation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E7F31FDA-4DF8-4B93-A42E-0C06692414DE}" type="parTrans" cxnId="{30CC2DF7-6AB2-41A1-91E4-A3139ACF9AB7}">
      <dgm:prSet/>
      <dgm:spPr/>
      <dgm:t>
        <a:bodyPr/>
        <a:lstStyle/>
        <a:p>
          <a:endParaRPr lang="en-US"/>
        </a:p>
      </dgm:t>
    </dgm:pt>
    <dgm:pt modelId="{A3B1EA86-B93C-475E-B5C8-6E5D53BCDAA1}" type="sibTrans" cxnId="{30CC2DF7-6AB2-41A1-91E4-A3139ACF9AB7}">
      <dgm:prSet/>
      <dgm:spPr/>
      <dgm:t>
        <a:bodyPr/>
        <a:lstStyle/>
        <a:p>
          <a:endParaRPr lang="en-US"/>
        </a:p>
      </dgm:t>
    </dgm:pt>
    <dgm:pt modelId="{7E7153FE-5A98-4AC1-B736-AE5ECFBBCC4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Database Infrastructure and Oracle Engineered Systems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057F22CC-B85A-47D6-AE6F-A7CA7BB6747B}" type="parTrans" cxnId="{12A8FF26-CAF7-40B9-9095-B1BE7668CB01}">
      <dgm:prSet/>
      <dgm:spPr/>
      <dgm:t>
        <a:bodyPr/>
        <a:lstStyle/>
        <a:p>
          <a:endParaRPr lang="en-US"/>
        </a:p>
      </dgm:t>
    </dgm:pt>
    <dgm:pt modelId="{5F434CB6-0344-429A-A780-548E0E05EB57}" type="sibTrans" cxnId="{12A8FF26-CAF7-40B9-9095-B1BE7668CB01}">
      <dgm:prSet/>
      <dgm:spPr/>
      <dgm:t>
        <a:bodyPr/>
        <a:lstStyle/>
        <a:p>
          <a:endParaRPr lang="en-US"/>
        </a:p>
      </dgm:t>
    </dgm:pt>
    <dgm:pt modelId="{FB1BCAF0-4DA2-4DE4-B937-46EA68811BDC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Database Designing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A725B0FA-2BC7-4159-A699-591690642F65}" type="parTrans" cxnId="{104D3A18-5D75-40FE-8FEE-FEE9C2172C9E}">
      <dgm:prSet/>
      <dgm:spPr/>
      <dgm:t>
        <a:bodyPr/>
        <a:lstStyle/>
        <a:p>
          <a:endParaRPr lang="en-US"/>
        </a:p>
      </dgm:t>
    </dgm:pt>
    <dgm:pt modelId="{53C76DCC-3864-4147-9B72-8F9BC91C3E7C}" type="sibTrans" cxnId="{104D3A18-5D75-40FE-8FEE-FEE9C2172C9E}">
      <dgm:prSet/>
      <dgm:spPr/>
      <dgm:t>
        <a:bodyPr/>
        <a:lstStyle/>
        <a:p>
          <a:endParaRPr lang="en-US"/>
        </a:p>
      </dgm:t>
    </dgm:pt>
    <dgm:pt modelId="{E56A5FBA-5819-4DFA-BB18-EBC651A00E60}" type="pres">
      <dgm:prSet presAssocID="{CAFD6C02-9F4E-4556-8CA5-1F5615110614}" presName="Name0" presStyleCnt="0">
        <dgm:presLayoutVars>
          <dgm:chMax val="7"/>
          <dgm:chPref val="7"/>
          <dgm:dir/>
        </dgm:presLayoutVars>
      </dgm:prSet>
      <dgm:spPr/>
    </dgm:pt>
    <dgm:pt modelId="{DF526741-A40A-408C-8B4F-88ABEAA360FF}" type="pres">
      <dgm:prSet presAssocID="{CAFD6C02-9F4E-4556-8CA5-1F5615110614}" presName="Name1" presStyleCnt="0"/>
      <dgm:spPr/>
    </dgm:pt>
    <dgm:pt modelId="{1729F4C1-5A06-47C3-A50C-AAA0EF83F37A}" type="pres">
      <dgm:prSet presAssocID="{CAFD6C02-9F4E-4556-8CA5-1F5615110614}" presName="cycle" presStyleCnt="0"/>
      <dgm:spPr/>
    </dgm:pt>
    <dgm:pt modelId="{FA990BA5-BF3C-4D42-9922-490D13719865}" type="pres">
      <dgm:prSet presAssocID="{CAFD6C02-9F4E-4556-8CA5-1F5615110614}" presName="srcNode" presStyleLbl="node1" presStyleIdx="0" presStyleCnt="7"/>
      <dgm:spPr/>
    </dgm:pt>
    <dgm:pt modelId="{5E5A7DB7-34B4-407C-B224-A9C618229EC2}" type="pres">
      <dgm:prSet presAssocID="{CAFD6C02-9F4E-4556-8CA5-1F5615110614}" presName="conn" presStyleLbl="parChTrans1D2" presStyleIdx="0" presStyleCnt="1"/>
      <dgm:spPr/>
      <dgm:t>
        <a:bodyPr/>
        <a:lstStyle/>
        <a:p>
          <a:endParaRPr lang="en-US"/>
        </a:p>
      </dgm:t>
    </dgm:pt>
    <dgm:pt modelId="{00FA2CE9-1D6A-43B4-8F6B-DA2EC8412405}" type="pres">
      <dgm:prSet presAssocID="{CAFD6C02-9F4E-4556-8CA5-1F5615110614}" presName="extraNode" presStyleLbl="node1" presStyleIdx="0" presStyleCnt="7"/>
      <dgm:spPr/>
    </dgm:pt>
    <dgm:pt modelId="{01E3D8C3-81A0-401E-8202-B5CBF5EC23D1}" type="pres">
      <dgm:prSet presAssocID="{CAFD6C02-9F4E-4556-8CA5-1F5615110614}" presName="dstNode" presStyleLbl="node1" presStyleIdx="0" presStyleCnt="7"/>
      <dgm:spPr/>
    </dgm:pt>
    <dgm:pt modelId="{099FD1E4-DF64-4314-B579-5704F35D2D6B}" type="pres">
      <dgm:prSet presAssocID="{88CE7C22-5FC6-4B46-836F-75A45644E34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ED37F-4F62-47B3-B131-BE8A8DD0D65D}" type="pres">
      <dgm:prSet presAssocID="{88CE7C22-5FC6-4B46-836F-75A45644E343}" presName="accent_1" presStyleCnt="0"/>
      <dgm:spPr/>
    </dgm:pt>
    <dgm:pt modelId="{B5C2E6AC-2AC2-4585-9D1A-E55BCBB02797}" type="pres">
      <dgm:prSet presAssocID="{88CE7C22-5FC6-4B46-836F-75A45644E343}" presName="accentRepeatNode" presStyleLbl="solidFgAcc1" presStyleIdx="0" presStyleCnt="7"/>
      <dgm:spPr/>
    </dgm:pt>
    <dgm:pt modelId="{FC94B08B-8D7C-4C10-8B23-190BF11D8AAE}" type="pres">
      <dgm:prSet presAssocID="{CBD41DA2-6C58-4935-8DBE-0F08926F06F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A69D-8456-43B0-AD3D-E69720624419}" type="pres">
      <dgm:prSet presAssocID="{CBD41DA2-6C58-4935-8DBE-0F08926F06FF}" presName="accent_2" presStyleCnt="0"/>
      <dgm:spPr/>
    </dgm:pt>
    <dgm:pt modelId="{4F8FC02D-A17C-499C-99D6-EC4154AC8391}" type="pres">
      <dgm:prSet presAssocID="{CBD41DA2-6C58-4935-8DBE-0F08926F06FF}" presName="accentRepeatNode" presStyleLbl="solidFgAcc1" presStyleIdx="1" presStyleCnt="7"/>
      <dgm:spPr/>
    </dgm:pt>
    <dgm:pt modelId="{F7BFAC8C-E61D-4409-BE5C-F7B467B37F57}" type="pres">
      <dgm:prSet presAssocID="{957A7F1B-88E5-477F-8CE8-BE958E900BC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C6835-8D41-4B14-A54E-7BD600C0FCEA}" type="pres">
      <dgm:prSet presAssocID="{957A7F1B-88E5-477F-8CE8-BE958E900BC7}" presName="accent_3" presStyleCnt="0"/>
      <dgm:spPr/>
    </dgm:pt>
    <dgm:pt modelId="{49E81250-0C81-4CAC-AA12-446C405ADDB5}" type="pres">
      <dgm:prSet presAssocID="{957A7F1B-88E5-477F-8CE8-BE958E900BC7}" presName="accentRepeatNode" presStyleLbl="solidFgAcc1" presStyleIdx="2" presStyleCnt="7"/>
      <dgm:spPr/>
    </dgm:pt>
    <dgm:pt modelId="{BB8FE740-181A-4549-A291-FC66826FB07E}" type="pres">
      <dgm:prSet presAssocID="{FE80B617-49F5-4A89-9A65-18F5F58AA03E}" presName="text_4" presStyleLbl="node1" presStyleIdx="3" presStyleCnt="7" custLinFactNeighborY="-7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622F7-0A00-4376-87B2-0D059209E297}" type="pres">
      <dgm:prSet presAssocID="{FE80B617-49F5-4A89-9A65-18F5F58AA03E}" presName="accent_4" presStyleCnt="0"/>
      <dgm:spPr/>
    </dgm:pt>
    <dgm:pt modelId="{7490571F-6D28-40A3-979A-3B2EFB74EC4D}" type="pres">
      <dgm:prSet presAssocID="{FE80B617-49F5-4A89-9A65-18F5F58AA03E}" presName="accentRepeatNode" presStyleLbl="solidFgAcc1" presStyleIdx="3" presStyleCnt="7"/>
      <dgm:spPr/>
    </dgm:pt>
    <dgm:pt modelId="{CAC7711F-687D-48B6-9EFE-A7F75CED2BC1}" type="pres">
      <dgm:prSet presAssocID="{D100020B-C0EE-4267-8BA2-1E015D6DB2F3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00F7D-E218-494C-9A96-EEFBE1CCA98A}" type="pres">
      <dgm:prSet presAssocID="{D100020B-C0EE-4267-8BA2-1E015D6DB2F3}" presName="accent_5" presStyleCnt="0"/>
      <dgm:spPr/>
    </dgm:pt>
    <dgm:pt modelId="{92BB3F70-D83B-491F-8C96-885375E17C53}" type="pres">
      <dgm:prSet presAssocID="{D100020B-C0EE-4267-8BA2-1E015D6DB2F3}" presName="accentRepeatNode" presStyleLbl="solidFgAcc1" presStyleIdx="4" presStyleCnt="7"/>
      <dgm:spPr/>
    </dgm:pt>
    <dgm:pt modelId="{BF347DAD-CB3E-4185-B57C-E60917379D8F}" type="pres">
      <dgm:prSet presAssocID="{7E7153FE-5A98-4AC1-B736-AE5ECFBBCC4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3E9B8-04A9-49D6-A2C4-29BB8CAFA8C9}" type="pres">
      <dgm:prSet presAssocID="{7E7153FE-5A98-4AC1-B736-AE5ECFBBCC4E}" presName="accent_6" presStyleCnt="0"/>
      <dgm:spPr/>
    </dgm:pt>
    <dgm:pt modelId="{ABFD839C-03E9-4273-9B90-03187EBE9B3B}" type="pres">
      <dgm:prSet presAssocID="{7E7153FE-5A98-4AC1-B736-AE5ECFBBCC4E}" presName="accentRepeatNode" presStyleLbl="solidFgAcc1" presStyleIdx="5" presStyleCnt="7"/>
      <dgm:spPr/>
    </dgm:pt>
    <dgm:pt modelId="{AD8D2DB7-DDA0-4FBF-BE16-27F41AFB6718}" type="pres">
      <dgm:prSet presAssocID="{FB1BCAF0-4DA2-4DE4-B937-46EA68811BD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B4ED2-1C9C-4A91-9B94-42D67FF4B0DD}" type="pres">
      <dgm:prSet presAssocID="{FB1BCAF0-4DA2-4DE4-B937-46EA68811BDC}" presName="accent_7" presStyleCnt="0"/>
      <dgm:spPr/>
    </dgm:pt>
    <dgm:pt modelId="{AE3169BE-EA66-4F88-9501-CA996DADD06B}" type="pres">
      <dgm:prSet presAssocID="{FB1BCAF0-4DA2-4DE4-B937-46EA68811BDC}" presName="accentRepeatNode" presStyleLbl="solidFgAcc1" presStyleIdx="6" presStyleCnt="7"/>
      <dgm:spPr/>
    </dgm:pt>
  </dgm:ptLst>
  <dgm:cxnLst>
    <dgm:cxn modelId="{024B538C-7BB2-487A-9B56-1DEA675B898E}" type="presOf" srcId="{FE80B617-49F5-4A89-9A65-18F5F58AA03E}" destId="{BB8FE740-181A-4549-A291-FC66826FB07E}" srcOrd="0" destOrd="0" presId="urn:microsoft.com/office/officeart/2008/layout/VerticalCurvedList"/>
    <dgm:cxn modelId="{100C6903-0368-4C12-8CFD-678E9E0FC26E}" type="presOf" srcId="{88CE7C22-5FC6-4B46-836F-75A45644E343}" destId="{099FD1E4-DF64-4314-B579-5704F35D2D6B}" srcOrd="0" destOrd="0" presId="urn:microsoft.com/office/officeart/2008/layout/VerticalCurvedList"/>
    <dgm:cxn modelId="{7FF3CFCD-B45F-43B2-A80E-A83A2D15470A}" type="presOf" srcId="{FB1BCAF0-4DA2-4DE4-B937-46EA68811BDC}" destId="{AD8D2DB7-DDA0-4FBF-BE16-27F41AFB6718}" srcOrd="0" destOrd="0" presId="urn:microsoft.com/office/officeart/2008/layout/VerticalCurvedList"/>
    <dgm:cxn modelId="{1CE9C5AD-AA8C-4074-867F-21AC242ED958}" type="presOf" srcId="{CAFD6C02-9F4E-4556-8CA5-1F5615110614}" destId="{E56A5FBA-5819-4DFA-BB18-EBC651A00E60}" srcOrd="0" destOrd="0" presId="urn:microsoft.com/office/officeart/2008/layout/VerticalCurvedList"/>
    <dgm:cxn modelId="{30CC2DF7-6AB2-41A1-91E4-A3139ACF9AB7}" srcId="{CAFD6C02-9F4E-4556-8CA5-1F5615110614}" destId="{D100020B-C0EE-4267-8BA2-1E015D6DB2F3}" srcOrd="4" destOrd="0" parTransId="{E7F31FDA-4DF8-4B93-A42E-0C06692414DE}" sibTransId="{A3B1EA86-B93C-475E-B5C8-6E5D53BCDAA1}"/>
    <dgm:cxn modelId="{9A1597FC-2114-42F4-9AEA-8A943BDB5E0A}" srcId="{CAFD6C02-9F4E-4556-8CA5-1F5615110614}" destId="{FE80B617-49F5-4A89-9A65-18F5F58AA03E}" srcOrd="3" destOrd="0" parTransId="{8B332A87-FC09-46B8-B620-51DB87C25C35}" sibTransId="{2E619BD1-C9FE-421A-80E7-682100296242}"/>
    <dgm:cxn modelId="{0D12D9D1-6C12-48AD-98F5-FA2028BB3D62}" srcId="{CAFD6C02-9F4E-4556-8CA5-1F5615110614}" destId="{88CE7C22-5FC6-4B46-836F-75A45644E343}" srcOrd="0" destOrd="0" parTransId="{83BAA042-3EE9-4CE7-8146-BAC830C1610A}" sibTransId="{DA51FC5E-F7A9-428C-9547-63D2EE11E24C}"/>
    <dgm:cxn modelId="{9B166D55-691B-40F8-91AC-94476F008C3B}" type="presOf" srcId="{DA51FC5E-F7A9-428C-9547-63D2EE11E24C}" destId="{5E5A7DB7-34B4-407C-B224-A9C618229EC2}" srcOrd="0" destOrd="0" presId="urn:microsoft.com/office/officeart/2008/layout/VerticalCurvedList"/>
    <dgm:cxn modelId="{12A8FF26-CAF7-40B9-9095-B1BE7668CB01}" srcId="{CAFD6C02-9F4E-4556-8CA5-1F5615110614}" destId="{7E7153FE-5A98-4AC1-B736-AE5ECFBBCC4E}" srcOrd="5" destOrd="0" parTransId="{057F22CC-B85A-47D6-AE6F-A7CA7BB6747B}" sibTransId="{5F434CB6-0344-429A-A780-548E0E05EB57}"/>
    <dgm:cxn modelId="{7681EF0D-079C-40A1-8A7B-C6CBFD4B9FBF}" type="presOf" srcId="{957A7F1B-88E5-477F-8CE8-BE958E900BC7}" destId="{F7BFAC8C-E61D-4409-BE5C-F7B467B37F57}" srcOrd="0" destOrd="0" presId="urn:microsoft.com/office/officeart/2008/layout/VerticalCurvedList"/>
    <dgm:cxn modelId="{104D3A18-5D75-40FE-8FEE-FEE9C2172C9E}" srcId="{CAFD6C02-9F4E-4556-8CA5-1F5615110614}" destId="{FB1BCAF0-4DA2-4DE4-B937-46EA68811BDC}" srcOrd="6" destOrd="0" parTransId="{A725B0FA-2BC7-4159-A699-591690642F65}" sibTransId="{53C76DCC-3864-4147-9B72-8F9BC91C3E7C}"/>
    <dgm:cxn modelId="{79D546B8-B213-4D9F-BE7C-6842B931F1E7}" type="presOf" srcId="{7E7153FE-5A98-4AC1-B736-AE5ECFBBCC4E}" destId="{BF347DAD-CB3E-4185-B57C-E60917379D8F}" srcOrd="0" destOrd="0" presId="urn:microsoft.com/office/officeart/2008/layout/VerticalCurvedList"/>
    <dgm:cxn modelId="{2A688268-7E85-466C-B7DA-7E610EF17B43}" srcId="{CAFD6C02-9F4E-4556-8CA5-1F5615110614}" destId="{CBD41DA2-6C58-4935-8DBE-0F08926F06FF}" srcOrd="1" destOrd="0" parTransId="{6713723C-7AEB-46A6-ADBF-BAD618DE2546}" sibTransId="{702EECE5-5F4A-4604-B98A-48B397AAC6AB}"/>
    <dgm:cxn modelId="{4403EEDD-F3BE-42DB-97D6-A4A0BED8AB1B}" type="presOf" srcId="{CBD41DA2-6C58-4935-8DBE-0F08926F06FF}" destId="{FC94B08B-8D7C-4C10-8B23-190BF11D8AAE}" srcOrd="0" destOrd="0" presId="urn:microsoft.com/office/officeart/2008/layout/VerticalCurvedList"/>
    <dgm:cxn modelId="{9A6B4391-DA85-4645-AA11-1E9E72A98C38}" type="presOf" srcId="{D100020B-C0EE-4267-8BA2-1E015D6DB2F3}" destId="{CAC7711F-687D-48B6-9EFE-A7F75CED2BC1}" srcOrd="0" destOrd="0" presId="urn:microsoft.com/office/officeart/2008/layout/VerticalCurvedList"/>
    <dgm:cxn modelId="{6D8860D9-9897-4A49-8783-420BBE11BC38}" srcId="{CAFD6C02-9F4E-4556-8CA5-1F5615110614}" destId="{957A7F1B-88E5-477F-8CE8-BE958E900BC7}" srcOrd="2" destOrd="0" parTransId="{F3C3EEED-F5F7-4EAA-AC2C-ACE42D6B50EF}" sibTransId="{20577BE1-EC7A-484F-96A0-A5CB1E64220E}"/>
    <dgm:cxn modelId="{4A95B8D5-9867-494F-B8AF-2BAE67F00424}" type="presParOf" srcId="{E56A5FBA-5819-4DFA-BB18-EBC651A00E60}" destId="{DF526741-A40A-408C-8B4F-88ABEAA360FF}" srcOrd="0" destOrd="0" presId="urn:microsoft.com/office/officeart/2008/layout/VerticalCurvedList"/>
    <dgm:cxn modelId="{F1FA369F-F588-45F5-A460-F6D3C80FCE69}" type="presParOf" srcId="{DF526741-A40A-408C-8B4F-88ABEAA360FF}" destId="{1729F4C1-5A06-47C3-A50C-AAA0EF83F37A}" srcOrd="0" destOrd="0" presId="urn:microsoft.com/office/officeart/2008/layout/VerticalCurvedList"/>
    <dgm:cxn modelId="{13CC1AA2-BFD3-4376-850F-FAB704BD1EF2}" type="presParOf" srcId="{1729F4C1-5A06-47C3-A50C-AAA0EF83F37A}" destId="{FA990BA5-BF3C-4D42-9922-490D13719865}" srcOrd="0" destOrd="0" presId="urn:microsoft.com/office/officeart/2008/layout/VerticalCurvedList"/>
    <dgm:cxn modelId="{B227348A-66D1-4FCE-8655-C0D2D2CC7965}" type="presParOf" srcId="{1729F4C1-5A06-47C3-A50C-AAA0EF83F37A}" destId="{5E5A7DB7-34B4-407C-B224-A9C618229EC2}" srcOrd="1" destOrd="0" presId="urn:microsoft.com/office/officeart/2008/layout/VerticalCurvedList"/>
    <dgm:cxn modelId="{B4FE2650-8F8B-469C-9D7B-E06648300881}" type="presParOf" srcId="{1729F4C1-5A06-47C3-A50C-AAA0EF83F37A}" destId="{00FA2CE9-1D6A-43B4-8F6B-DA2EC8412405}" srcOrd="2" destOrd="0" presId="urn:microsoft.com/office/officeart/2008/layout/VerticalCurvedList"/>
    <dgm:cxn modelId="{BBB008D0-B55C-475D-B5AF-D80572C6AAA6}" type="presParOf" srcId="{1729F4C1-5A06-47C3-A50C-AAA0EF83F37A}" destId="{01E3D8C3-81A0-401E-8202-B5CBF5EC23D1}" srcOrd="3" destOrd="0" presId="urn:microsoft.com/office/officeart/2008/layout/VerticalCurvedList"/>
    <dgm:cxn modelId="{8704DE47-EEC2-445C-8F43-7F236EAECBDC}" type="presParOf" srcId="{DF526741-A40A-408C-8B4F-88ABEAA360FF}" destId="{099FD1E4-DF64-4314-B579-5704F35D2D6B}" srcOrd="1" destOrd="0" presId="urn:microsoft.com/office/officeart/2008/layout/VerticalCurvedList"/>
    <dgm:cxn modelId="{A8776CBB-2AB5-4948-AE42-985F40209F58}" type="presParOf" srcId="{DF526741-A40A-408C-8B4F-88ABEAA360FF}" destId="{507ED37F-4F62-47B3-B131-BE8A8DD0D65D}" srcOrd="2" destOrd="0" presId="urn:microsoft.com/office/officeart/2008/layout/VerticalCurvedList"/>
    <dgm:cxn modelId="{0E930E88-AEA5-4765-A9CB-42D5E80B1E33}" type="presParOf" srcId="{507ED37F-4F62-47B3-B131-BE8A8DD0D65D}" destId="{B5C2E6AC-2AC2-4585-9D1A-E55BCBB02797}" srcOrd="0" destOrd="0" presId="urn:microsoft.com/office/officeart/2008/layout/VerticalCurvedList"/>
    <dgm:cxn modelId="{66A306E6-69B2-4199-9D77-B8C11D4B1583}" type="presParOf" srcId="{DF526741-A40A-408C-8B4F-88ABEAA360FF}" destId="{FC94B08B-8D7C-4C10-8B23-190BF11D8AAE}" srcOrd="3" destOrd="0" presId="urn:microsoft.com/office/officeart/2008/layout/VerticalCurvedList"/>
    <dgm:cxn modelId="{45C770DA-25BB-4019-A8ED-2064000F04CA}" type="presParOf" srcId="{DF526741-A40A-408C-8B4F-88ABEAA360FF}" destId="{A350A69D-8456-43B0-AD3D-E69720624419}" srcOrd="4" destOrd="0" presId="urn:microsoft.com/office/officeart/2008/layout/VerticalCurvedList"/>
    <dgm:cxn modelId="{E330A049-C24C-4BC9-9491-48EB9FE71BE5}" type="presParOf" srcId="{A350A69D-8456-43B0-AD3D-E69720624419}" destId="{4F8FC02D-A17C-499C-99D6-EC4154AC8391}" srcOrd="0" destOrd="0" presId="urn:microsoft.com/office/officeart/2008/layout/VerticalCurvedList"/>
    <dgm:cxn modelId="{694B5C87-0C13-4855-94CC-568BD3E7B151}" type="presParOf" srcId="{DF526741-A40A-408C-8B4F-88ABEAA360FF}" destId="{F7BFAC8C-E61D-4409-BE5C-F7B467B37F57}" srcOrd="5" destOrd="0" presId="urn:microsoft.com/office/officeart/2008/layout/VerticalCurvedList"/>
    <dgm:cxn modelId="{E0315DF1-DE28-437F-A282-727910DF3F01}" type="presParOf" srcId="{DF526741-A40A-408C-8B4F-88ABEAA360FF}" destId="{B21C6835-8D41-4B14-A54E-7BD600C0FCEA}" srcOrd="6" destOrd="0" presId="urn:microsoft.com/office/officeart/2008/layout/VerticalCurvedList"/>
    <dgm:cxn modelId="{238BAEED-FB4F-4302-B905-542B4B3B4946}" type="presParOf" srcId="{B21C6835-8D41-4B14-A54E-7BD600C0FCEA}" destId="{49E81250-0C81-4CAC-AA12-446C405ADDB5}" srcOrd="0" destOrd="0" presId="urn:microsoft.com/office/officeart/2008/layout/VerticalCurvedList"/>
    <dgm:cxn modelId="{9D5A444D-F160-4CA4-BBA9-C294357E7253}" type="presParOf" srcId="{DF526741-A40A-408C-8B4F-88ABEAA360FF}" destId="{BB8FE740-181A-4549-A291-FC66826FB07E}" srcOrd="7" destOrd="0" presId="urn:microsoft.com/office/officeart/2008/layout/VerticalCurvedList"/>
    <dgm:cxn modelId="{746BEBD2-D2B0-4BB7-9048-FF24260167C8}" type="presParOf" srcId="{DF526741-A40A-408C-8B4F-88ABEAA360FF}" destId="{D91622F7-0A00-4376-87B2-0D059209E297}" srcOrd="8" destOrd="0" presId="urn:microsoft.com/office/officeart/2008/layout/VerticalCurvedList"/>
    <dgm:cxn modelId="{8CB75528-00B9-4385-9732-EFA43E3553D7}" type="presParOf" srcId="{D91622F7-0A00-4376-87B2-0D059209E297}" destId="{7490571F-6D28-40A3-979A-3B2EFB74EC4D}" srcOrd="0" destOrd="0" presId="urn:microsoft.com/office/officeart/2008/layout/VerticalCurvedList"/>
    <dgm:cxn modelId="{112FAB96-52DB-442C-BE19-593B15E8582D}" type="presParOf" srcId="{DF526741-A40A-408C-8B4F-88ABEAA360FF}" destId="{CAC7711F-687D-48B6-9EFE-A7F75CED2BC1}" srcOrd="9" destOrd="0" presId="urn:microsoft.com/office/officeart/2008/layout/VerticalCurvedList"/>
    <dgm:cxn modelId="{4890B4E1-9425-45E4-BC82-6C73100A70F4}" type="presParOf" srcId="{DF526741-A40A-408C-8B4F-88ABEAA360FF}" destId="{6AE00F7D-E218-494C-9A96-EEFBE1CCA98A}" srcOrd="10" destOrd="0" presId="urn:microsoft.com/office/officeart/2008/layout/VerticalCurvedList"/>
    <dgm:cxn modelId="{9BCA050C-AAB3-4388-A470-DFE3C63D6DFC}" type="presParOf" srcId="{6AE00F7D-E218-494C-9A96-EEFBE1CCA98A}" destId="{92BB3F70-D83B-491F-8C96-885375E17C53}" srcOrd="0" destOrd="0" presId="urn:microsoft.com/office/officeart/2008/layout/VerticalCurvedList"/>
    <dgm:cxn modelId="{34E5BEAE-9554-4F9A-8702-3F1FD524B0F6}" type="presParOf" srcId="{DF526741-A40A-408C-8B4F-88ABEAA360FF}" destId="{BF347DAD-CB3E-4185-B57C-E60917379D8F}" srcOrd="11" destOrd="0" presId="urn:microsoft.com/office/officeart/2008/layout/VerticalCurvedList"/>
    <dgm:cxn modelId="{41DC8C89-A5EC-48CD-B175-0710D19B0369}" type="presParOf" srcId="{DF526741-A40A-408C-8B4F-88ABEAA360FF}" destId="{6363E9B8-04A9-49D6-A2C4-29BB8CAFA8C9}" srcOrd="12" destOrd="0" presId="urn:microsoft.com/office/officeart/2008/layout/VerticalCurvedList"/>
    <dgm:cxn modelId="{F2A76023-DE2A-4A3C-B3CF-8A5923C8F779}" type="presParOf" srcId="{6363E9B8-04A9-49D6-A2C4-29BB8CAFA8C9}" destId="{ABFD839C-03E9-4273-9B90-03187EBE9B3B}" srcOrd="0" destOrd="0" presId="urn:microsoft.com/office/officeart/2008/layout/VerticalCurvedList"/>
    <dgm:cxn modelId="{462D79CB-67A7-4394-AFFC-71C1C757F7B9}" type="presParOf" srcId="{DF526741-A40A-408C-8B4F-88ABEAA360FF}" destId="{AD8D2DB7-DDA0-4FBF-BE16-27F41AFB6718}" srcOrd="13" destOrd="0" presId="urn:microsoft.com/office/officeart/2008/layout/VerticalCurvedList"/>
    <dgm:cxn modelId="{CDD3BB54-A328-44A2-BF91-A35AF1EA1D2C}" type="presParOf" srcId="{DF526741-A40A-408C-8B4F-88ABEAA360FF}" destId="{27FB4ED2-1C9C-4A91-9B94-42D67FF4B0DD}" srcOrd="14" destOrd="0" presId="urn:microsoft.com/office/officeart/2008/layout/VerticalCurvedList"/>
    <dgm:cxn modelId="{17BA9239-36C1-4884-BA08-DB23231034CF}" type="presParOf" srcId="{27FB4ED2-1C9C-4A91-9B94-42D67FF4B0DD}" destId="{AE3169BE-EA66-4F88-9501-CA996DADD0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8B8080-F904-4FBA-BB41-A66DBF805681}" type="doc">
      <dgm:prSet loTypeId="urn:microsoft.com/office/officeart/2008/layout/RadialCluster" loCatId="cycle" qsTypeId="urn:microsoft.com/office/officeart/2005/8/quickstyle/simple2" qsCatId="simple" csTypeId="urn:microsoft.com/office/officeart/2005/8/colors/colorful1" csCatId="colorful" phldr="1"/>
      <dgm:spPr/>
    </dgm:pt>
    <dgm:pt modelId="{B7E2DF6E-FBE5-4F1B-BFE6-258D0910CCB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IN" sz="1600" dirty="0" smtClean="0"/>
            <a:t>Database Server Memory Tuning</a:t>
          </a:r>
          <a:endParaRPr lang="en-IN" sz="1600" dirty="0"/>
        </a:p>
      </dgm:t>
    </dgm:pt>
    <dgm:pt modelId="{BA5F5320-3BBC-4FFA-9AFC-B56BD22DEF2A}" type="parTrans" cxnId="{A3B3B691-72BE-4806-BC9B-4F342BCE4FB7}">
      <dgm:prSet/>
      <dgm:spPr/>
      <dgm:t>
        <a:bodyPr/>
        <a:lstStyle/>
        <a:p>
          <a:endParaRPr lang="en-IN" sz="4800"/>
        </a:p>
      </dgm:t>
    </dgm:pt>
    <dgm:pt modelId="{FD0427AD-CFD6-4BD8-8AB9-7536B0D85517}" type="sibTrans" cxnId="{A3B3B691-72BE-4806-BC9B-4F342BCE4FB7}">
      <dgm:prSet/>
      <dgm:spPr/>
      <dgm:t>
        <a:bodyPr/>
        <a:lstStyle/>
        <a:p>
          <a:endParaRPr lang="en-IN" sz="4800"/>
        </a:p>
      </dgm:t>
    </dgm:pt>
    <dgm:pt modelId="{5EC71C39-3E90-4738-8AA2-114EBB2DA7D8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IN" sz="1600" dirty="0" smtClean="0"/>
            <a:t>Database Memory </a:t>
          </a:r>
        </a:p>
        <a:p>
          <a:pPr>
            <a:spcAft>
              <a:spcPts val="0"/>
            </a:spcAft>
          </a:pPr>
          <a:r>
            <a:rPr lang="en-IN" sz="1600" dirty="0" smtClean="0"/>
            <a:t>Tuning</a:t>
          </a:r>
          <a:endParaRPr lang="en-IN" sz="1600" dirty="0"/>
        </a:p>
      </dgm:t>
    </dgm:pt>
    <dgm:pt modelId="{78C03116-814B-4193-85C3-962C79AB1CD1}" type="parTrans" cxnId="{AF4BB2D8-F9AC-4526-9A5B-62D4530BB823}">
      <dgm:prSet/>
      <dgm:spPr/>
      <dgm:t>
        <a:bodyPr/>
        <a:lstStyle/>
        <a:p>
          <a:endParaRPr lang="en-IN" sz="4800"/>
        </a:p>
      </dgm:t>
    </dgm:pt>
    <dgm:pt modelId="{9974BED6-491F-4C47-B011-A88D921C6051}" type="sibTrans" cxnId="{AF4BB2D8-F9AC-4526-9A5B-62D4530BB823}">
      <dgm:prSet/>
      <dgm:spPr/>
      <dgm:t>
        <a:bodyPr/>
        <a:lstStyle/>
        <a:p>
          <a:endParaRPr lang="en-IN" sz="4800"/>
        </a:p>
      </dgm:t>
    </dgm:pt>
    <dgm:pt modelId="{66B0A465-C291-4614-B713-421649B987D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1800" dirty="0" smtClean="0"/>
            <a:t>Storage Defragmentation</a:t>
          </a:r>
          <a:endParaRPr lang="en-IN" sz="1800" dirty="0"/>
        </a:p>
      </dgm:t>
    </dgm:pt>
    <dgm:pt modelId="{C121C511-B817-400B-B718-AC78D14DCD47}" type="parTrans" cxnId="{90575A5B-BD2E-4A2C-816C-937782D519A8}">
      <dgm:prSet/>
      <dgm:spPr/>
      <dgm:t>
        <a:bodyPr/>
        <a:lstStyle/>
        <a:p>
          <a:endParaRPr lang="en-IN" sz="4800"/>
        </a:p>
      </dgm:t>
    </dgm:pt>
    <dgm:pt modelId="{2F049DAC-6625-44EB-84A0-AA5F4C4C44C5}" type="sibTrans" cxnId="{90575A5B-BD2E-4A2C-816C-937782D519A8}">
      <dgm:prSet/>
      <dgm:spPr/>
      <dgm:t>
        <a:bodyPr/>
        <a:lstStyle/>
        <a:p>
          <a:endParaRPr lang="en-IN" sz="4800"/>
        </a:p>
      </dgm:t>
    </dgm:pt>
    <dgm:pt modelId="{9A1A9CE7-A7C6-4FC9-8EB6-3E334DFD98E0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IN" sz="1600" dirty="0" smtClean="0"/>
            <a:t>Operating System </a:t>
          </a:r>
        </a:p>
        <a:p>
          <a:pPr>
            <a:spcAft>
              <a:spcPts val="0"/>
            </a:spcAft>
          </a:pPr>
          <a:r>
            <a:rPr lang="en-IN" sz="1600" dirty="0" smtClean="0"/>
            <a:t>Tuning</a:t>
          </a:r>
          <a:endParaRPr lang="en-IN" sz="1600" dirty="0"/>
        </a:p>
      </dgm:t>
    </dgm:pt>
    <dgm:pt modelId="{C7FC6918-5991-459E-8BE3-F57B8B89D30A}" type="parTrans" cxnId="{366A2526-2A9F-48BE-B120-49367FF529A7}">
      <dgm:prSet/>
      <dgm:spPr/>
      <dgm:t>
        <a:bodyPr/>
        <a:lstStyle/>
        <a:p>
          <a:endParaRPr lang="en-IN" sz="4800"/>
        </a:p>
      </dgm:t>
    </dgm:pt>
    <dgm:pt modelId="{21096460-BC16-452A-8B3A-48931E72734A}" type="sibTrans" cxnId="{366A2526-2A9F-48BE-B120-49367FF529A7}">
      <dgm:prSet/>
      <dgm:spPr/>
      <dgm:t>
        <a:bodyPr/>
        <a:lstStyle/>
        <a:p>
          <a:endParaRPr lang="en-IN" sz="4800"/>
        </a:p>
      </dgm:t>
    </dgm:pt>
    <dgm:pt modelId="{A525405B-6BFB-4CF1-B2C0-FF3C6FA6CFC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IN" sz="1600" dirty="0" smtClean="0"/>
            <a:t>Database Query </a:t>
          </a:r>
        </a:p>
        <a:p>
          <a:pPr>
            <a:spcAft>
              <a:spcPts val="0"/>
            </a:spcAft>
          </a:pPr>
          <a:r>
            <a:rPr lang="en-IN" sz="1600" dirty="0" smtClean="0"/>
            <a:t>Tuning</a:t>
          </a:r>
          <a:endParaRPr lang="en-IN" sz="1600" dirty="0"/>
        </a:p>
      </dgm:t>
    </dgm:pt>
    <dgm:pt modelId="{98AF96EE-DA6C-4FFF-980B-B6AF00DB6107}" type="parTrans" cxnId="{456D32C9-36A6-489B-A0A2-2767EBDCA786}">
      <dgm:prSet/>
      <dgm:spPr/>
      <dgm:t>
        <a:bodyPr/>
        <a:lstStyle/>
        <a:p>
          <a:endParaRPr lang="en-IN" sz="4800"/>
        </a:p>
      </dgm:t>
    </dgm:pt>
    <dgm:pt modelId="{97A7CAEA-C4D6-4730-B8A3-B1E8ED6EE5D6}" type="sibTrans" cxnId="{456D32C9-36A6-489B-A0A2-2767EBDCA786}">
      <dgm:prSet/>
      <dgm:spPr/>
      <dgm:t>
        <a:bodyPr/>
        <a:lstStyle/>
        <a:p>
          <a:endParaRPr lang="en-IN" sz="4800"/>
        </a:p>
      </dgm:t>
    </dgm:pt>
    <dgm:pt modelId="{743BB5E1-9368-40C5-9F23-47280FC2B25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IN" sz="1600" dirty="0" smtClean="0"/>
            <a:t>Cluster  Replication Tuning</a:t>
          </a:r>
          <a:endParaRPr lang="en-IN" sz="1600" dirty="0"/>
        </a:p>
      </dgm:t>
    </dgm:pt>
    <dgm:pt modelId="{5114E4CC-CDD2-48B6-B91D-D0E2D235112C}" type="parTrans" cxnId="{5E37E8D8-DA8C-43FD-98F6-F747826CF3B8}">
      <dgm:prSet/>
      <dgm:spPr/>
      <dgm:t>
        <a:bodyPr/>
        <a:lstStyle/>
        <a:p>
          <a:endParaRPr lang="en-IN" sz="4800"/>
        </a:p>
      </dgm:t>
    </dgm:pt>
    <dgm:pt modelId="{840B1345-9F0F-49AD-902E-D6476E69F211}" type="sibTrans" cxnId="{5E37E8D8-DA8C-43FD-98F6-F747826CF3B8}">
      <dgm:prSet/>
      <dgm:spPr/>
      <dgm:t>
        <a:bodyPr/>
        <a:lstStyle/>
        <a:p>
          <a:endParaRPr lang="en-IN" sz="4800"/>
        </a:p>
      </dgm:t>
    </dgm:pt>
    <dgm:pt modelId="{719C1FE5-876B-4B1F-83DA-20A848583890}">
      <dgm:prSet phldrT="[Text]" custT="1"/>
      <dgm:spPr/>
      <dgm:t>
        <a:bodyPr/>
        <a:lstStyle/>
        <a:p>
          <a:r>
            <a:rPr lang="en-IN" sz="1600" dirty="0" smtClean="0"/>
            <a:t>Backup Recovery Tuning</a:t>
          </a:r>
          <a:endParaRPr lang="en-IN" sz="1600" dirty="0"/>
        </a:p>
      </dgm:t>
    </dgm:pt>
    <dgm:pt modelId="{8C010A51-7697-489D-8D57-40EE8BA14D18}" type="parTrans" cxnId="{29E46D93-B103-4EDA-9450-0611CEA17789}">
      <dgm:prSet/>
      <dgm:spPr/>
      <dgm:t>
        <a:bodyPr/>
        <a:lstStyle/>
        <a:p>
          <a:endParaRPr lang="en-IN" sz="4800"/>
        </a:p>
      </dgm:t>
    </dgm:pt>
    <dgm:pt modelId="{FD4B2784-3104-4368-B241-EE261389E7B0}" type="sibTrans" cxnId="{29E46D93-B103-4EDA-9450-0611CEA17789}">
      <dgm:prSet/>
      <dgm:spPr/>
      <dgm:t>
        <a:bodyPr/>
        <a:lstStyle/>
        <a:p>
          <a:endParaRPr lang="en-IN" sz="4800"/>
        </a:p>
      </dgm:t>
    </dgm:pt>
    <dgm:pt modelId="{A08D2F06-EE2B-4813-931C-4EF9E7CF3B0D}">
      <dgm:prSet phldrT="[Text]" custT="1"/>
      <dgm:spPr>
        <a:solidFill>
          <a:srgbClr val="93C734"/>
        </a:solidFill>
      </dgm:spPr>
      <dgm:t>
        <a:bodyPr/>
        <a:lstStyle/>
        <a:p>
          <a:endParaRPr lang="en-IN" sz="1600" dirty="0"/>
        </a:p>
      </dgm:t>
    </dgm:pt>
    <dgm:pt modelId="{A7585DC7-3D2B-421C-94F0-DFAD28A7381F}" type="parTrans" cxnId="{4B926846-57C2-4CD1-9DFA-A35713612BB4}">
      <dgm:prSet/>
      <dgm:spPr/>
      <dgm:t>
        <a:bodyPr/>
        <a:lstStyle/>
        <a:p>
          <a:endParaRPr lang="en-IN" sz="2800"/>
        </a:p>
      </dgm:t>
    </dgm:pt>
    <dgm:pt modelId="{2FA4B9F9-EF8E-4812-A55F-C3FEA5F61AD0}" type="sibTrans" cxnId="{4B926846-57C2-4CD1-9DFA-A35713612BB4}">
      <dgm:prSet/>
      <dgm:spPr/>
      <dgm:t>
        <a:bodyPr/>
        <a:lstStyle/>
        <a:p>
          <a:endParaRPr lang="en-IN" sz="2800"/>
        </a:p>
      </dgm:t>
    </dgm:pt>
    <dgm:pt modelId="{1A43F228-4A4C-4288-999A-40485EF2ED40}" type="pres">
      <dgm:prSet presAssocID="{818B8080-F904-4FBA-BB41-A66DBF80568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A069DA0-2669-43E9-8F78-38850A2923D8}" type="pres">
      <dgm:prSet presAssocID="{A08D2F06-EE2B-4813-931C-4EF9E7CF3B0D}" presName="singleCycle" presStyleCnt="0"/>
      <dgm:spPr/>
    </dgm:pt>
    <dgm:pt modelId="{B09F63A9-FE81-4DDA-B1C0-326452B18133}" type="pres">
      <dgm:prSet presAssocID="{A08D2F06-EE2B-4813-931C-4EF9E7CF3B0D}" presName="singleCenter" presStyleLbl="node1" presStyleIdx="0" presStyleCnt="8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3394474D-9475-4B0A-B6B7-C2392B882D4C}" type="pres">
      <dgm:prSet presAssocID="{BA5F5320-3BBC-4FFA-9AFC-B56BD22DEF2A}" presName="Name56" presStyleLbl="parChTrans1D2" presStyleIdx="0" presStyleCnt="7"/>
      <dgm:spPr/>
      <dgm:t>
        <a:bodyPr/>
        <a:lstStyle/>
        <a:p>
          <a:endParaRPr lang="en-US"/>
        </a:p>
      </dgm:t>
    </dgm:pt>
    <dgm:pt modelId="{F7730603-103B-4409-A599-53BF32DCCFEA}" type="pres">
      <dgm:prSet presAssocID="{B7E2DF6E-FBE5-4F1B-BFE6-258D0910CCBA}" presName="text0" presStyleLbl="node1" presStyleIdx="1" presStyleCnt="8" custScaleX="174795" custRadScaleRad="1019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75C99-56A1-4FAD-A3CB-74124AF3D195}" type="pres">
      <dgm:prSet presAssocID="{78C03116-814B-4193-85C3-962C79AB1CD1}" presName="Name56" presStyleLbl="parChTrans1D2" presStyleIdx="1" presStyleCnt="7"/>
      <dgm:spPr/>
      <dgm:t>
        <a:bodyPr/>
        <a:lstStyle/>
        <a:p>
          <a:endParaRPr lang="en-US"/>
        </a:p>
      </dgm:t>
    </dgm:pt>
    <dgm:pt modelId="{321AD796-E247-4EE2-947F-EF8CA119469D}" type="pres">
      <dgm:prSet presAssocID="{5EC71C39-3E90-4738-8AA2-114EBB2DA7D8}" presName="text0" presStyleLbl="node1" presStyleIdx="2" presStyleCnt="8" custScaleX="202918" custRadScaleRad="103318" custRadScaleInc="3458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3A7080E-A727-4583-B4F1-C27294CE7310}" type="pres">
      <dgm:prSet presAssocID="{C7FC6918-5991-459E-8BE3-F57B8B89D30A}" presName="Name56" presStyleLbl="parChTrans1D2" presStyleIdx="2" presStyleCnt="7"/>
      <dgm:spPr/>
      <dgm:t>
        <a:bodyPr/>
        <a:lstStyle/>
        <a:p>
          <a:endParaRPr lang="en-US"/>
        </a:p>
      </dgm:t>
    </dgm:pt>
    <dgm:pt modelId="{FB25DC9A-44C9-4493-AB6D-8926101526D7}" type="pres">
      <dgm:prSet presAssocID="{9A1A9CE7-A7C6-4FC9-8EB6-3E334DFD98E0}" presName="text0" presStyleLbl="node1" presStyleIdx="3" presStyleCnt="8" custScaleX="1748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D5B05-6ABA-421E-AAF9-FBC31F185B12}" type="pres">
      <dgm:prSet presAssocID="{C121C511-B817-400B-B718-AC78D14DCD47}" presName="Name56" presStyleLbl="parChTrans1D2" presStyleIdx="3" presStyleCnt="7"/>
      <dgm:spPr/>
      <dgm:t>
        <a:bodyPr/>
        <a:lstStyle/>
        <a:p>
          <a:endParaRPr lang="en-US"/>
        </a:p>
      </dgm:t>
    </dgm:pt>
    <dgm:pt modelId="{56B762A6-0A63-4946-BA8A-E059A9B31626}" type="pres">
      <dgm:prSet presAssocID="{66B0A465-C291-4614-B713-421649B987D4}" presName="text0" presStyleLbl="node1" presStyleIdx="4" presStyleCnt="8" custScaleX="202030" custRadScaleRad="113358" custRadScaleInc="-453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15265-E273-49D0-AA11-23DEC427EB02}" type="pres">
      <dgm:prSet presAssocID="{98AF96EE-DA6C-4FFF-980B-B6AF00DB6107}" presName="Name56" presStyleLbl="parChTrans1D2" presStyleIdx="4" presStyleCnt="7"/>
      <dgm:spPr/>
      <dgm:t>
        <a:bodyPr/>
        <a:lstStyle/>
        <a:p>
          <a:endParaRPr lang="en-US"/>
        </a:p>
      </dgm:t>
    </dgm:pt>
    <dgm:pt modelId="{F6F047EA-69E9-4957-8DDB-0351E80C7147}" type="pres">
      <dgm:prSet presAssocID="{A525405B-6BFB-4CF1-B2C0-FF3C6FA6CFCF}" presName="text0" presStyleLbl="node1" presStyleIdx="5" presStyleCnt="8" custScaleX="208239" custRadScaleRad="107622" custRadScaleInc="289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8337A-4C31-4552-8496-4D11F08FE902}" type="pres">
      <dgm:prSet presAssocID="{5114E4CC-CDD2-48B6-B91D-D0E2D235112C}" presName="Name56" presStyleLbl="parChTrans1D2" presStyleIdx="5" presStyleCnt="7"/>
      <dgm:spPr/>
      <dgm:t>
        <a:bodyPr/>
        <a:lstStyle/>
        <a:p>
          <a:endParaRPr lang="en-US"/>
        </a:p>
      </dgm:t>
    </dgm:pt>
    <dgm:pt modelId="{5B436B3A-22E3-4878-8388-BDE642CD4FFF}" type="pres">
      <dgm:prSet presAssocID="{743BB5E1-9368-40C5-9F23-47280FC2B256}" presName="text0" presStyleLbl="node1" presStyleIdx="6" presStyleCnt="8" custScaleX="17487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C2833D-63BF-4BF8-8202-BC883A7F7D98}" type="pres">
      <dgm:prSet presAssocID="{8C010A51-7697-489D-8D57-40EE8BA14D18}" presName="Name56" presStyleLbl="parChTrans1D2" presStyleIdx="6" presStyleCnt="7"/>
      <dgm:spPr/>
      <dgm:t>
        <a:bodyPr/>
        <a:lstStyle/>
        <a:p>
          <a:endParaRPr lang="en-US"/>
        </a:p>
      </dgm:t>
    </dgm:pt>
    <dgm:pt modelId="{6EC1040C-0E5D-458E-BD3D-04F7303EBDDC}" type="pres">
      <dgm:prSet presAssocID="{719C1FE5-876B-4B1F-83DA-20A848583890}" presName="text0" presStyleLbl="node1" presStyleIdx="7" presStyleCnt="8" custScaleX="202918" custRadScaleRad="104389" custRadScaleInc="-3305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1FAC6AA-61E1-4C13-9394-2E89121F4CC6}" type="presOf" srcId="{9A1A9CE7-A7C6-4FC9-8EB6-3E334DFD98E0}" destId="{FB25DC9A-44C9-4493-AB6D-8926101526D7}" srcOrd="0" destOrd="0" presId="urn:microsoft.com/office/officeart/2008/layout/RadialCluster"/>
    <dgm:cxn modelId="{92FE2894-A52B-438E-9965-7FD3860477BC}" type="presOf" srcId="{5114E4CC-CDD2-48B6-B91D-D0E2D235112C}" destId="{41A8337A-4C31-4552-8496-4D11F08FE902}" srcOrd="0" destOrd="0" presId="urn:microsoft.com/office/officeart/2008/layout/RadialCluster"/>
    <dgm:cxn modelId="{5A04836E-EECB-499E-B2D0-0B3653C6C807}" type="presOf" srcId="{818B8080-F904-4FBA-BB41-A66DBF805681}" destId="{1A43F228-4A4C-4288-999A-40485EF2ED40}" srcOrd="0" destOrd="0" presId="urn:microsoft.com/office/officeart/2008/layout/RadialCluster"/>
    <dgm:cxn modelId="{1C1158CF-0903-459C-8F03-E3F60F62F353}" type="presOf" srcId="{719C1FE5-876B-4B1F-83DA-20A848583890}" destId="{6EC1040C-0E5D-458E-BD3D-04F7303EBDDC}" srcOrd="0" destOrd="0" presId="urn:microsoft.com/office/officeart/2008/layout/RadialCluster"/>
    <dgm:cxn modelId="{8717D0F9-FE53-48F3-914F-BFD099A5880A}" type="presOf" srcId="{98AF96EE-DA6C-4FFF-980B-B6AF00DB6107}" destId="{68B15265-E273-49D0-AA11-23DEC427EB02}" srcOrd="0" destOrd="0" presId="urn:microsoft.com/office/officeart/2008/layout/RadialCluster"/>
    <dgm:cxn modelId="{AF4BB2D8-F9AC-4526-9A5B-62D4530BB823}" srcId="{A08D2F06-EE2B-4813-931C-4EF9E7CF3B0D}" destId="{5EC71C39-3E90-4738-8AA2-114EBB2DA7D8}" srcOrd="1" destOrd="0" parTransId="{78C03116-814B-4193-85C3-962C79AB1CD1}" sibTransId="{9974BED6-491F-4C47-B011-A88D921C6051}"/>
    <dgm:cxn modelId="{A3B3B691-72BE-4806-BC9B-4F342BCE4FB7}" srcId="{A08D2F06-EE2B-4813-931C-4EF9E7CF3B0D}" destId="{B7E2DF6E-FBE5-4F1B-BFE6-258D0910CCBA}" srcOrd="0" destOrd="0" parTransId="{BA5F5320-3BBC-4FFA-9AFC-B56BD22DEF2A}" sibTransId="{FD0427AD-CFD6-4BD8-8AB9-7536B0D85517}"/>
    <dgm:cxn modelId="{90575A5B-BD2E-4A2C-816C-937782D519A8}" srcId="{A08D2F06-EE2B-4813-931C-4EF9E7CF3B0D}" destId="{66B0A465-C291-4614-B713-421649B987D4}" srcOrd="3" destOrd="0" parTransId="{C121C511-B817-400B-B718-AC78D14DCD47}" sibTransId="{2F049DAC-6625-44EB-84A0-AA5F4C4C44C5}"/>
    <dgm:cxn modelId="{414B9F78-E52F-4107-B373-6A7AC4D70F54}" type="presOf" srcId="{B7E2DF6E-FBE5-4F1B-BFE6-258D0910CCBA}" destId="{F7730603-103B-4409-A599-53BF32DCCFEA}" srcOrd="0" destOrd="0" presId="urn:microsoft.com/office/officeart/2008/layout/RadialCluster"/>
    <dgm:cxn modelId="{9A264240-BA30-451B-8774-1E9A85EF428D}" type="presOf" srcId="{A08D2F06-EE2B-4813-931C-4EF9E7CF3B0D}" destId="{B09F63A9-FE81-4DDA-B1C0-326452B18133}" srcOrd="0" destOrd="0" presId="urn:microsoft.com/office/officeart/2008/layout/RadialCluster"/>
    <dgm:cxn modelId="{8F585E86-043E-48C3-B3D0-84A9E4521A5A}" type="presOf" srcId="{BA5F5320-3BBC-4FFA-9AFC-B56BD22DEF2A}" destId="{3394474D-9475-4B0A-B6B7-C2392B882D4C}" srcOrd="0" destOrd="0" presId="urn:microsoft.com/office/officeart/2008/layout/RadialCluster"/>
    <dgm:cxn modelId="{4B926846-57C2-4CD1-9DFA-A35713612BB4}" srcId="{818B8080-F904-4FBA-BB41-A66DBF805681}" destId="{A08D2F06-EE2B-4813-931C-4EF9E7CF3B0D}" srcOrd="0" destOrd="0" parTransId="{A7585DC7-3D2B-421C-94F0-DFAD28A7381F}" sibTransId="{2FA4B9F9-EF8E-4812-A55F-C3FEA5F61AD0}"/>
    <dgm:cxn modelId="{0BBB34EC-8266-48B4-836D-E6F728FB3F20}" type="presOf" srcId="{8C010A51-7697-489D-8D57-40EE8BA14D18}" destId="{A7C2833D-63BF-4BF8-8202-BC883A7F7D98}" srcOrd="0" destOrd="0" presId="urn:microsoft.com/office/officeart/2008/layout/RadialCluster"/>
    <dgm:cxn modelId="{BB9B4DE8-CF8F-4760-A0CF-2D698CD59FF4}" type="presOf" srcId="{66B0A465-C291-4614-B713-421649B987D4}" destId="{56B762A6-0A63-4946-BA8A-E059A9B31626}" srcOrd="0" destOrd="0" presId="urn:microsoft.com/office/officeart/2008/layout/RadialCluster"/>
    <dgm:cxn modelId="{62E1D64D-B90D-411E-A181-4779216877D1}" type="presOf" srcId="{C121C511-B817-400B-B718-AC78D14DCD47}" destId="{B4BD5B05-6ABA-421E-AAF9-FBC31F185B12}" srcOrd="0" destOrd="0" presId="urn:microsoft.com/office/officeart/2008/layout/RadialCluster"/>
    <dgm:cxn modelId="{66E4433E-AFBF-4440-8286-1A0AF6234159}" type="presOf" srcId="{C7FC6918-5991-459E-8BE3-F57B8B89D30A}" destId="{83A7080E-A727-4583-B4F1-C27294CE7310}" srcOrd="0" destOrd="0" presId="urn:microsoft.com/office/officeart/2008/layout/RadialCluster"/>
    <dgm:cxn modelId="{B153E871-FACB-4D64-913D-89B023319161}" type="presOf" srcId="{5EC71C39-3E90-4738-8AA2-114EBB2DA7D8}" destId="{321AD796-E247-4EE2-947F-EF8CA119469D}" srcOrd="0" destOrd="0" presId="urn:microsoft.com/office/officeart/2008/layout/RadialCluster"/>
    <dgm:cxn modelId="{456D32C9-36A6-489B-A0A2-2767EBDCA786}" srcId="{A08D2F06-EE2B-4813-931C-4EF9E7CF3B0D}" destId="{A525405B-6BFB-4CF1-B2C0-FF3C6FA6CFCF}" srcOrd="4" destOrd="0" parTransId="{98AF96EE-DA6C-4FFF-980B-B6AF00DB6107}" sibTransId="{97A7CAEA-C4D6-4730-B8A3-B1E8ED6EE5D6}"/>
    <dgm:cxn modelId="{0A81D6ED-3A36-4F75-9636-541C12FD010F}" type="presOf" srcId="{743BB5E1-9368-40C5-9F23-47280FC2B256}" destId="{5B436B3A-22E3-4878-8388-BDE642CD4FFF}" srcOrd="0" destOrd="0" presId="urn:microsoft.com/office/officeart/2008/layout/RadialCluster"/>
    <dgm:cxn modelId="{B9449C8A-8B64-4E7D-8487-217B0A873439}" type="presOf" srcId="{A525405B-6BFB-4CF1-B2C0-FF3C6FA6CFCF}" destId="{F6F047EA-69E9-4957-8DDB-0351E80C7147}" srcOrd="0" destOrd="0" presId="urn:microsoft.com/office/officeart/2008/layout/RadialCluster"/>
    <dgm:cxn modelId="{15BF7C4C-B1F2-4CC9-A505-0764E6D42EEB}" type="presOf" srcId="{78C03116-814B-4193-85C3-962C79AB1CD1}" destId="{8AA75C99-56A1-4FAD-A3CB-74124AF3D195}" srcOrd="0" destOrd="0" presId="urn:microsoft.com/office/officeart/2008/layout/RadialCluster"/>
    <dgm:cxn modelId="{5E37E8D8-DA8C-43FD-98F6-F747826CF3B8}" srcId="{A08D2F06-EE2B-4813-931C-4EF9E7CF3B0D}" destId="{743BB5E1-9368-40C5-9F23-47280FC2B256}" srcOrd="5" destOrd="0" parTransId="{5114E4CC-CDD2-48B6-B91D-D0E2D235112C}" sibTransId="{840B1345-9F0F-49AD-902E-D6476E69F211}"/>
    <dgm:cxn modelId="{29E46D93-B103-4EDA-9450-0611CEA17789}" srcId="{A08D2F06-EE2B-4813-931C-4EF9E7CF3B0D}" destId="{719C1FE5-876B-4B1F-83DA-20A848583890}" srcOrd="6" destOrd="0" parTransId="{8C010A51-7697-489D-8D57-40EE8BA14D18}" sibTransId="{FD4B2784-3104-4368-B241-EE261389E7B0}"/>
    <dgm:cxn modelId="{366A2526-2A9F-48BE-B120-49367FF529A7}" srcId="{A08D2F06-EE2B-4813-931C-4EF9E7CF3B0D}" destId="{9A1A9CE7-A7C6-4FC9-8EB6-3E334DFD98E0}" srcOrd="2" destOrd="0" parTransId="{C7FC6918-5991-459E-8BE3-F57B8B89D30A}" sibTransId="{21096460-BC16-452A-8B3A-48931E72734A}"/>
    <dgm:cxn modelId="{6F121D8C-3774-4835-80F7-71E03342EB17}" type="presParOf" srcId="{1A43F228-4A4C-4288-999A-40485EF2ED40}" destId="{8A069DA0-2669-43E9-8F78-38850A2923D8}" srcOrd="0" destOrd="0" presId="urn:microsoft.com/office/officeart/2008/layout/RadialCluster"/>
    <dgm:cxn modelId="{0A4A7019-3EFE-4C46-A140-9845A7361C59}" type="presParOf" srcId="{8A069DA0-2669-43E9-8F78-38850A2923D8}" destId="{B09F63A9-FE81-4DDA-B1C0-326452B18133}" srcOrd="0" destOrd="0" presId="urn:microsoft.com/office/officeart/2008/layout/RadialCluster"/>
    <dgm:cxn modelId="{48CC7D5F-D3C0-4F2E-BFCF-DF27BE88806D}" type="presParOf" srcId="{8A069DA0-2669-43E9-8F78-38850A2923D8}" destId="{3394474D-9475-4B0A-B6B7-C2392B882D4C}" srcOrd="1" destOrd="0" presId="urn:microsoft.com/office/officeart/2008/layout/RadialCluster"/>
    <dgm:cxn modelId="{80E80867-75C6-4F79-A801-AA2AC4B025CF}" type="presParOf" srcId="{8A069DA0-2669-43E9-8F78-38850A2923D8}" destId="{F7730603-103B-4409-A599-53BF32DCCFEA}" srcOrd="2" destOrd="0" presId="urn:microsoft.com/office/officeart/2008/layout/RadialCluster"/>
    <dgm:cxn modelId="{587ACC20-9820-4708-93B3-6BFB73DB278E}" type="presParOf" srcId="{8A069DA0-2669-43E9-8F78-38850A2923D8}" destId="{8AA75C99-56A1-4FAD-A3CB-74124AF3D195}" srcOrd="3" destOrd="0" presId="urn:microsoft.com/office/officeart/2008/layout/RadialCluster"/>
    <dgm:cxn modelId="{A602DE6F-4D88-4238-B516-A7A73AF5D8D1}" type="presParOf" srcId="{8A069DA0-2669-43E9-8F78-38850A2923D8}" destId="{321AD796-E247-4EE2-947F-EF8CA119469D}" srcOrd="4" destOrd="0" presId="urn:microsoft.com/office/officeart/2008/layout/RadialCluster"/>
    <dgm:cxn modelId="{7D376B42-AE92-4B4A-8158-456F7E81C895}" type="presParOf" srcId="{8A069DA0-2669-43E9-8F78-38850A2923D8}" destId="{83A7080E-A727-4583-B4F1-C27294CE7310}" srcOrd="5" destOrd="0" presId="urn:microsoft.com/office/officeart/2008/layout/RadialCluster"/>
    <dgm:cxn modelId="{1FA33BA5-E4A3-4CF4-A2D1-CE09DCDD1D83}" type="presParOf" srcId="{8A069DA0-2669-43E9-8F78-38850A2923D8}" destId="{FB25DC9A-44C9-4493-AB6D-8926101526D7}" srcOrd="6" destOrd="0" presId="urn:microsoft.com/office/officeart/2008/layout/RadialCluster"/>
    <dgm:cxn modelId="{DF5EF57A-6CC2-435A-948B-3178798B5AE1}" type="presParOf" srcId="{8A069DA0-2669-43E9-8F78-38850A2923D8}" destId="{B4BD5B05-6ABA-421E-AAF9-FBC31F185B12}" srcOrd="7" destOrd="0" presId="urn:microsoft.com/office/officeart/2008/layout/RadialCluster"/>
    <dgm:cxn modelId="{4DE7410E-E8D6-4BDD-AF47-AAF58EA965E1}" type="presParOf" srcId="{8A069DA0-2669-43E9-8F78-38850A2923D8}" destId="{56B762A6-0A63-4946-BA8A-E059A9B31626}" srcOrd="8" destOrd="0" presId="urn:microsoft.com/office/officeart/2008/layout/RadialCluster"/>
    <dgm:cxn modelId="{38C4DA7C-35F8-4EEE-A347-6FECC25808B3}" type="presParOf" srcId="{8A069DA0-2669-43E9-8F78-38850A2923D8}" destId="{68B15265-E273-49D0-AA11-23DEC427EB02}" srcOrd="9" destOrd="0" presId="urn:microsoft.com/office/officeart/2008/layout/RadialCluster"/>
    <dgm:cxn modelId="{48F8070F-EA86-4521-9E91-7F2C49F3C969}" type="presParOf" srcId="{8A069DA0-2669-43E9-8F78-38850A2923D8}" destId="{F6F047EA-69E9-4957-8DDB-0351E80C7147}" srcOrd="10" destOrd="0" presId="urn:microsoft.com/office/officeart/2008/layout/RadialCluster"/>
    <dgm:cxn modelId="{0CEE4458-7784-4C92-8633-7D933CE85B50}" type="presParOf" srcId="{8A069DA0-2669-43E9-8F78-38850A2923D8}" destId="{41A8337A-4C31-4552-8496-4D11F08FE902}" srcOrd="11" destOrd="0" presId="urn:microsoft.com/office/officeart/2008/layout/RadialCluster"/>
    <dgm:cxn modelId="{BC1654E1-21BB-45D5-A14F-9DE43A0DFC2A}" type="presParOf" srcId="{8A069DA0-2669-43E9-8F78-38850A2923D8}" destId="{5B436B3A-22E3-4878-8388-BDE642CD4FFF}" srcOrd="12" destOrd="0" presId="urn:microsoft.com/office/officeart/2008/layout/RadialCluster"/>
    <dgm:cxn modelId="{6CA3C965-C572-4FFE-82D3-9DEDB890804A}" type="presParOf" srcId="{8A069DA0-2669-43E9-8F78-38850A2923D8}" destId="{A7C2833D-63BF-4BF8-8202-BC883A7F7D98}" srcOrd="13" destOrd="0" presId="urn:microsoft.com/office/officeart/2008/layout/RadialCluster"/>
    <dgm:cxn modelId="{FFB2EEE4-3DD9-44F4-BCD7-74212F64654D}" type="presParOf" srcId="{8A069DA0-2669-43E9-8F78-38850A2923D8}" destId="{6EC1040C-0E5D-458E-BD3D-04F7303EBDDC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9CE49C-5641-4CDF-81F2-0284869547F1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74EAACF-217C-4A4F-83EB-F7234EAC2756}">
      <dgm:prSet phldrT="[Text]" custT="1"/>
      <dgm:spPr/>
      <dgm:t>
        <a:bodyPr tIns="0" rIns="115200"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Cloud Implementation</a:t>
          </a:r>
        </a:p>
      </dgm:t>
    </dgm:pt>
    <dgm:pt modelId="{6A6D74FD-C60E-4731-A859-6D685FA3CC66}" type="parTrans" cxnId="{A6C5FEF8-AD6F-4D22-ACE0-A8BD88E5582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787F492-BDB9-420A-A07C-8A1B5F980830}" type="sibTrans" cxnId="{A6C5FEF8-AD6F-4D22-ACE0-A8BD88E5582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039D57C-1D8F-4FA1-A07E-19C290F2005B}">
      <dgm:prSet phldrT="[Text]" custT="1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ctr"/>
          <a:r>
            <a:rPr lang="en-IN" sz="2000" b="1" dirty="0" err="1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DBaaS</a:t>
          </a:r>
          <a:endParaRPr lang="en-IN" sz="20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EDE7B8-B5E4-4AD8-8BE2-40758203C3F6}" type="parTrans" cxnId="{8D7D2DD9-00B3-446C-8DC5-AAFB929B983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6086B36-A23C-4A77-8B4F-14064DB9EC87}" type="sibTrans" cxnId="{8D7D2DD9-00B3-446C-8DC5-AAFB929B983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2486BA6-35CE-40EB-978C-C40D3855E921}">
      <dgm:prSet phldrT="[Text]" custT="1"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Schema Consolidation</a:t>
          </a:r>
        </a:p>
      </dgm:t>
    </dgm:pt>
    <dgm:pt modelId="{5E613CCF-0496-4A10-B1F3-B7D4680189E5}" type="parTrans" cxnId="{E8B35B29-5AD2-4E2D-8C8F-BB8D617C91A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5F0D0F9-0218-421D-8C09-21C0DE917753}" type="sibTrans" cxnId="{E8B35B29-5AD2-4E2D-8C8F-BB8D617C91A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2B929CA-D6BD-41F0-BD98-777945528996}">
      <dgm:prSet phldrT="[Text]"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Database Consolidation</a:t>
          </a:r>
        </a:p>
      </dgm:t>
    </dgm:pt>
    <dgm:pt modelId="{79D15C20-4742-41D3-ADC2-CEF1CE2299C5}" type="parTrans" cxnId="{42B86CF7-CF29-4227-9EAA-28BED8C7FB2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ECC0A58-A34C-48C0-8BC3-56FA195FA4AF}" type="sibTrans" cxnId="{42B86CF7-CF29-4227-9EAA-28BED8C7FB2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484F1CD-734E-48A1-9333-87BD2820F74F}">
      <dgm:prSet phldrT="[Text]"/>
      <dgm:spPr/>
      <dgm:t>
        <a:bodyPr tIns="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Implementation and Support of database on Cloud products </a:t>
          </a:r>
        </a:p>
      </dgm:t>
    </dgm:pt>
    <dgm:pt modelId="{E8322F4A-C222-4965-87F5-E8CBDEEEEC0D}" type="parTrans" cxnId="{749D596B-C794-4842-95E6-4C5B345E1068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1B6692B-FB9C-41B8-AE04-6F5E361076B0}" type="sibTrans" cxnId="{749D596B-C794-4842-95E6-4C5B345E1068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A2299E5-81A3-4744-A576-CD7EB7D98D04}">
      <dgm:prSet phldrT="[Text]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Consolidation of multiple database server to one Engineered Database Infrastructure.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610C85B-95A7-4F41-9A3A-DA790027A72C}" type="parTrans" cxnId="{40A3DAF6-6F89-44BE-9D67-C22C39A4385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E0FE98F-E90D-4D3F-928F-F1BC466B8996}" type="sibTrans" cxnId="{40A3DAF6-6F89-44BE-9D67-C22C39A4385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343197D-0F04-4A27-A0D5-BBB6E0521A01}">
      <dgm:prSet phldrT="[Text]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Faster Provisioning of database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1451427-1621-481B-AA73-3DB956DC8E83}" type="parTrans" cxnId="{20328EDE-C17F-4C7F-AC46-D5EB9DC7E11B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8DBE28B-1858-49BF-980D-DCEBA23B0437}" type="sibTrans" cxnId="{20328EDE-C17F-4C7F-AC46-D5EB9DC7E11B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EEF597D-53EA-4093-996D-EB104C6DBB73}">
      <dgm:prSet phldrT="[Text]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Efficient and controlled Self service Database provisioning.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0D57050-7729-4988-8F27-87A2CA363922}" type="parTrans" cxnId="{5AA133BB-065F-4380-94EC-55CBF6EFDEBC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1C06DF9-A7DB-4214-ABA0-33D2A2445BC4}" type="sibTrans" cxnId="{5AA133BB-065F-4380-94EC-55CBF6EFDEBC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955A94A-F057-49A8-BD29-B781197CEECC}">
      <dgm:prSet phldrT="[Text]"/>
      <dgm:spPr/>
      <dgm:t>
        <a:bodyPr tIns="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MS SQL server on Azure</a:t>
          </a:r>
        </a:p>
      </dgm:t>
    </dgm:pt>
    <dgm:pt modelId="{AE693A2F-02A5-4938-AD3F-FF6A4F38F5C9}" type="parTrans" cxnId="{C3F5343F-98E4-4E54-B957-5ED436BC8B8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550851B-6943-4CAB-A483-209A468C0951}" type="sibTrans" cxnId="{C3F5343F-98E4-4E54-B957-5ED436BC8B8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9ADEDFB-FA61-4286-B152-02A60F0EA64F}">
      <dgm:prSet phldrT="[Text]"/>
      <dgm:spPr/>
      <dgm:t>
        <a:bodyPr tIns="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Oracle Database Cloud solutions</a:t>
          </a:r>
        </a:p>
      </dgm:t>
    </dgm:pt>
    <dgm:pt modelId="{1A24A595-D308-43E5-96B5-15ECC5EAA136}" type="parTrans" cxnId="{FBD9DE88-E1D5-47F5-94B9-6E2CD03C8D71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55AB087-8325-4720-A36B-D2089989302B}" type="sibTrans" cxnId="{FBD9DE88-E1D5-47F5-94B9-6E2CD03C8D71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EB8DB44-597E-4910-AD85-44AA8528C421}">
      <dgm:prSet phldrT="[Text]"/>
      <dgm:spPr/>
      <dgm:t>
        <a:bodyPr tIns="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Database on AWS Cloud</a:t>
          </a:r>
        </a:p>
      </dgm:t>
    </dgm:pt>
    <dgm:pt modelId="{62A666E7-1833-421B-99AF-4DC39A189EBA}" type="parTrans" cxnId="{02F10E1E-4BD0-4399-B157-0B3892D7A91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2B9597F-9DA7-4B00-8205-2417CA82F980}" type="sibTrans" cxnId="{02F10E1E-4BD0-4399-B157-0B3892D7A91F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66C1DAC-834C-48BE-B9FB-B6039189BBEA}">
      <dgm:prSet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Schema consolidation Fitment Analysis</a:t>
          </a:r>
        </a:p>
      </dgm:t>
    </dgm:pt>
    <dgm:pt modelId="{9D76B6BB-845A-43BF-B40B-8EBE6447CDDA}" type="parTrans" cxnId="{0326FDF5-FC48-44F1-92E1-B06363D6585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DBC9020-68F4-4FC9-83EB-068989B40046}" type="sibTrans" cxnId="{0326FDF5-FC48-44F1-92E1-B06363D6585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508E1A6-1F62-4AA9-A0D5-EB6898C51C39}">
      <dgm:prSet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Performance and Database Parameter changes to suit consolidated schema</a:t>
          </a:r>
        </a:p>
      </dgm:t>
    </dgm:pt>
    <dgm:pt modelId="{13B4D091-CC6D-4F60-83C1-C2A336644E09}" type="parTrans" cxnId="{C191144A-336E-47F9-B1C4-AF3FE66A0B81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EC075BA-4224-4E5C-91E7-9A4CFABB8584}" type="sibTrans" cxnId="{C191144A-336E-47F9-B1C4-AF3FE66A0B81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CB1AB2B-14AA-4456-A820-828C5644CF8D}">
      <dgm:prSet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Schema Migrations and Consolidation Planning.</a:t>
          </a:r>
        </a:p>
      </dgm:t>
    </dgm:pt>
    <dgm:pt modelId="{CD05BD19-25F4-49C8-94B7-8F89161E50B9}" type="parTrans" cxnId="{7AACF38F-7690-4673-B9BC-CF35ED61E18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9B14A47-13FC-4368-96D0-21C2CE854CF6}" type="sibTrans" cxnId="{7AACF38F-7690-4673-B9BC-CF35ED61E18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074E925-E0AA-4B06-90D2-2AE8ABC8C285}">
      <dgm:prSet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Consolidation using Oracle Database 12c</a:t>
          </a:r>
        </a:p>
      </dgm:t>
    </dgm:pt>
    <dgm:pt modelId="{01C74E8B-5039-45FA-A53B-E4D000F35F2D}" type="parTrans" cxnId="{9A44D129-B9EC-48E7-A6F0-4ED102303B1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F687F39-AC40-4E8F-A63C-ADAB983B385E}" type="sibTrans" cxnId="{9A44D129-B9EC-48E7-A6F0-4ED102303B1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812FE2C-4F07-42CC-B9D3-6BECC16E66D9}">
      <dgm:prSet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Consolidation of databases on  Microsoft SQL Server</a:t>
          </a:r>
        </a:p>
      </dgm:t>
    </dgm:pt>
    <dgm:pt modelId="{5C34FF35-CBBA-4445-924E-1AB13300D804}" type="parTrans" cxnId="{719B8AC4-374C-4712-9497-784D1FEF170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D6CE082-15D4-46B2-996D-CBD650045644}" type="sibTrans" cxnId="{719B8AC4-374C-4712-9497-784D1FEF170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62C2B8B-97FA-4BD9-A35B-DEC89E683008}">
      <dgm:prSet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endParaRPr lang="en-IN" sz="1700" dirty="0" smtClean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7F5CF28-DF36-404C-B3FA-01FA5FB29266}" type="parTrans" cxnId="{0D17509E-1D85-47CF-BE40-FBF28E9D088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C32E58A-1962-49FE-9245-8AEFD8D1F8F9}" type="sibTrans" cxnId="{0D17509E-1D85-47CF-BE40-FBF28E9D088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84B3237-4524-4C1F-8DD8-0D8A7E7B9DB4}">
      <dgm:prSet phldrT="[Text]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l"/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BAAFFE3-1D54-4264-800B-B9FB8F6F942D}" type="parTrans" cxnId="{D170C315-4493-49ED-9F50-D5217157411D}">
      <dgm:prSet/>
      <dgm:spPr/>
      <dgm:t>
        <a:bodyPr/>
        <a:lstStyle/>
        <a:p>
          <a:endParaRPr lang="en-IN"/>
        </a:p>
      </dgm:t>
    </dgm:pt>
    <dgm:pt modelId="{6B593DB4-A1BB-4277-8648-098AA6EE6C44}" type="sibTrans" cxnId="{D170C315-4493-49ED-9F50-D5217157411D}">
      <dgm:prSet/>
      <dgm:spPr/>
      <dgm:t>
        <a:bodyPr/>
        <a:lstStyle/>
        <a:p>
          <a:endParaRPr lang="en-IN"/>
        </a:p>
      </dgm:t>
    </dgm:pt>
    <dgm:pt modelId="{4A7A3A29-4007-4F14-8847-260498954399}" type="pres">
      <dgm:prSet presAssocID="{9A9CE49C-5641-4CDF-81F2-0284869547F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350806D-B141-4BAB-AFD4-C27ECEB9A4C1}" type="pres">
      <dgm:prSet presAssocID="{A74EAACF-217C-4A4F-83EB-F7234EAC2756}" presName="node" presStyleLbl="node1" presStyleIdx="0" presStyleCnt="4" custLinFactNeighborX="-929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2ABE80A-3773-47C6-ADAC-2BFBB18147BD}" type="pres">
      <dgm:prSet presAssocID="{A787F492-BDB9-420A-A07C-8A1B5F980830}" presName="sibTrans" presStyleCnt="0"/>
      <dgm:spPr/>
    </dgm:pt>
    <dgm:pt modelId="{61B08310-4FEE-41B2-9805-4AA05CE7339D}" type="pres">
      <dgm:prSet presAssocID="{2039D57C-1D8F-4FA1-A07E-19C290F2005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2DD383C-F8F5-4E6E-ADB4-D9A61B4BEADE}" type="pres">
      <dgm:prSet presAssocID="{36086B36-A23C-4A77-8B4F-14064DB9EC87}" presName="sibTrans" presStyleCnt="0"/>
      <dgm:spPr/>
    </dgm:pt>
    <dgm:pt modelId="{04A6E087-E7D8-458F-B139-C08FEF88428F}" type="pres">
      <dgm:prSet presAssocID="{D2486BA6-35CE-40EB-978C-C40D3855E92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DA5A2BA-F4BD-4603-96CD-530C6CF203EE}" type="pres">
      <dgm:prSet presAssocID="{85F0D0F9-0218-421D-8C09-21C0DE917753}" presName="sibTrans" presStyleCnt="0"/>
      <dgm:spPr/>
    </dgm:pt>
    <dgm:pt modelId="{233383B2-DF95-4786-B58D-C188209BC18C}" type="pres">
      <dgm:prSet presAssocID="{72B929CA-D6BD-41F0-BD98-77794552899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C17E93C-F80C-4621-B5FE-804E577D9959}" type="presOf" srcId="{4508E1A6-1F62-4AA9-A0D5-EB6898C51C39}" destId="{04A6E087-E7D8-458F-B139-C08FEF88428F}" srcOrd="0" destOrd="2" presId="urn:microsoft.com/office/officeart/2005/8/layout/hList6"/>
    <dgm:cxn modelId="{C3F5343F-98E4-4E54-B957-5ED436BC8B8F}" srcId="{A74EAACF-217C-4A4F-83EB-F7234EAC2756}" destId="{9955A94A-F057-49A8-BD29-B781197CEECC}" srcOrd="1" destOrd="0" parTransId="{AE693A2F-02A5-4938-AD3F-FF6A4F38F5C9}" sibTransId="{2550851B-6943-4CAB-A483-209A468C0951}"/>
    <dgm:cxn modelId="{7AACF38F-7690-4673-B9BC-CF35ED61E184}" srcId="{D2486BA6-35CE-40EB-978C-C40D3855E921}" destId="{9CB1AB2B-14AA-4456-A820-828C5644CF8D}" srcOrd="2" destOrd="0" parTransId="{CD05BD19-25F4-49C8-94B7-8F89161E50B9}" sibTransId="{E9B14A47-13FC-4368-96D0-21C2CE854CF6}"/>
    <dgm:cxn modelId="{EA4DED9C-9DF5-43E1-A08B-3E76C7A7B899}" type="presOf" srcId="{C84B3237-4524-4C1F-8DD8-0D8A7E7B9DB4}" destId="{61B08310-4FEE-41B2-9805-4AA05CE7339D}" srcOrd="0" destOrd="1" presId="urn:microsoft.com/office/officeart/2005/8/layout/hList6"/>
    <dgm:cxn modelId="{719B8AC4-374C-4712-9497-784D1FEF170E}" srcId="{72B929CA-D6BD-41F0-BD98-777945528996}" destId="{5812FE2C-4F07-42CC-B9D3-6BECC16E66D9}" srcOrd="1" destOrd="0" parTransId="{5C34FF35-CBBA-4445-924E-1AB13300D804}" sibTransId="{0D6CE082-15D4-46B2-996D-CBD650045644}"/>
    <dgm:cxn modelId="{56C85FD4-2626-4B84-85AA-B74CAC29E355}" type="presOf" srcId="{A74EAACF-217C-4A4F-83EB-F7234EAC2756}" destId="{8350806D-B141-4BAB-AFD4-C27ECEB9A4C1}" srcOrd="0" destOrd="0" presId="urn:microsoft.com/office/officeart/2005/8/layout/hList6"/>
    <dgm:cxn modelId="{B78672D9-15B5-4D9F-8FB9-4E6C5E847048}" type="presOf" srcId="{2039D57C-1D8F-4FA1-A07E-19C290F2005B}" destId="{61B08310-4FEE-41B2-9805-4AA05CE7339D}" srcOrd="0" destOrd="0" presId="urn:microsoft.com/office/officeart/2005/8/layout/hList6"/>
    <dgm:cxn modelId="{A6C5FEF8-AD6F-4D22-ACE0-A8BD88E55824}" srcId="{9A9CE49C-5641-4CDF-81F2-0284869547F1}" destId="{A74EAACF-217C-4A4F-83EB-F7234EAC2756}" srcOrd="0" destOrd="0" parTransId="{6A6D74FD-C60E-4731-A859-6D685FA3CC66}" sibTransId="{A787F492-BDB9-420A-A07C-8A1B5F980830}"/>
    <dgm:cxn modelId="{0D17509E-1D85-47CF-BE40-FBF28E9D0889}" srcId="{72B929CA-D6BD-41F0-BD98-777945528996}" destId="{C62C2B8B-97FA-4BD9-A35B-DEC89E683008}" srcOrd="2" destOrd="0" parTransId="{87F5CF28-DF36-404C-B3FA-01FA5FB29266}" sibTransId="{3C32E58A-1962-49FE-9245-8AEFD8D1F8F9}"/>
    <dgm:cxn modelId="{B46D8D9E-A44D-4BE1-B3DF-3C43FD133A4E}" type="presOf" srcId="{D2486BA6-35CE-40EB-978C-C40D3855E921}" destId="{04A6E087-E7D8-458F-B139-C08FEF88428F}" srcOrd="0" destOrd="0" presId="urn:microsoft.com/office/officeart/2005/8/layout/hList6"/>
    <dgm:cxn modelId="{20328EDE-C17F-4C7F-AC46-D5EB9DC7E11B}" srcId="{2039D57C-1D8F-4FA1-A07E-19C290F2005B}" destId="{A343197D-0F04-4A27-A0D5-BBB6E0521A01}" srcOrd="2" destOrd="0" parTransId="{71451427-1621-481B-AA73-3DB956DC8E83}" sibTransId="{B8DBE28B-1858-49BF-980D-DCEBA23B0437}"/>
    <dgm:cxn modelId="{D2EDD4F3-B4B8-48EA-9212-9DB5720497E8}" type="presOf" srcId="{4484F1CD-734E-48A1-9333-87BD2820F74F}" destId="{8350806D-B141-4BAB-AFD4-C27ECEB9A4C1}" srcOrd="0" destOrd="1" presId="urn:microsoft.com/office/officeart/2005/8/layout/hList6"/>
    <dgm:cxn modelId="{12CC0DE5-2C1D-4F7E-83E6-45DC0D4CEFB5}" type="presOf" srcId="{D074E925-E0AA-4B06-90D2-2AE8ABC8C285}" destId="{233383B2-DF95-4786-B58D-C188209BC18C}" srcOrd="0" destOrd="1" presId="urn:microsoft.com/office/officeart/2005/8/layout/hList6"/>
    <dgm:cxn modelId="{214D09C7-3911-4752-9FEC-9151FD158466}" type="presOf" srcId="{72B929CA-D6BD-41F0-BD98-777945528996}" destId="{233383B2-DF95-4786-B58D-C188209BC18C}" srcOrd="0" destOrd="0" presId="urn:microsoft.com/office/officeart/2005/8/layout/hList6"/>
    <dgm:cxn modelId="{F9D997F9-3D6B-4BF6-BF82-A685BF11B6C2}" type="presOf" srcId="{EA2299E5-81A3-4744-A576-CD7EB7D98D04}" destId="{61B08310-4FEE-41B2-9805-4AA05CE7339D}" srcOrd="0" destOrd="2" presId="urn:microsoft.com/office/officeart/2005/8/layout/hList6"/>
    <dgm:cxn modelId="{9330768B-F99F-46D8-A021-19B6DF1BDD9B}" type="presOf" srcId="{A343197D-0F04-4A27-A0D5-BBB6E0521A01}" destId="{61B08310-4FEE-41B2-9805-4AA05CE7339D}" srcOrd="0" destOrd="3" presId="urn:microsoft.com/office/officeart/2005/8/layout/hList6"/>
    <dgm:cxn modelId="{1040C8BC-A992-4D73-8EC5-0745541DC5BB}" type="presOf" srcId="{766C1DAC-834C-48BE-B9FB-B6039189BBEA}" destId="{04A6E087-E7D8-458F-B139-C08FEF88428F}" srcOrd="0" destOrd="1" presId="urn:microsoft.com/office/officeart/2005/8/layout/hList6"/>
    <dgm:cxn modelId="{FBD9DE88-E1D5-47F5-94B9-6E2CD03C8D71}" srcId="{A74EAACF-217C-4A4F-83EB-F7234EAC2756}" destId="{F9ADEDFB-FA61-4286-B152-02A60F0EA64F}" srcOrd="2" destOrd="0" parTransId="{1A24A595-D308-43E5-96B5-15ECC5EAA136}" sibTransId="{155AB087-8325-4720-A36B-D2089989302B}"/>
    <dgm:cxn modelId="{42B86CF7-CF29-4227-9EAA-28BED8C7FB22}" srcId="{9A9CE49C-5641-4CDF-81F2-0284869547F1}" destId="{72B929CA-D6BD-41F0-BD98-777945528996}" srcOrd="3" destOrd="0" parTransId="{79D15C20-4742-41D3-ADC2-CEF1CE2299C5}" sibTransId="{4ECC0A58-A34C-48C0-8BC3-56FA195FA4AF}"/>
    <dgm:cxn modelId="{4B3C3227-B043-4289-B520-9B1DB3D46A44}" type="presOf" srcId="{9CB1AB2B-14AA-4456-A820-828C5644CF8D}" destId="{04A6E087-E7D8-458F-B139-C08FEF88428F}" srcOrd="0" destOrd="3" presId="urn:microsoft.com/office/officeart/2005/8/layout/hList6"/>
    <dgm:cxn modelId="{EEF75516-A4E3-4BD0-8B80-BCFA64BD41BB}" type="presOf" srcId="{9A9CE49C-5641-4CDF-81F2-0284869547F1}" destId="{4A7A3A29-4007-4F14-8847-260498954399}" srcOrd="0" destOrd="0" presId="urn:microsoft.com/office/officeart/2005/8/layout/hList6"/>
    <dgm:cxn modelId="{40A3DAF6-6F89-44BE-9D67-C22C39A4385F}" srcId="{2039D57C-1D8F-4FA1-A07E-19C290F2005B}" destId="{EA2299E5-81A3-4744-A576-CD7EB7D98D04}" srcOrd="1" destOrd="0" parTransId="{B610C85B-95A7-4F41-9A3A-DA790027A72C}" sibTransId="{AE0FE98F-E90D-4D3F-928F-F1BC466B8996}"/>
    <dgm:cxn modelId="{F89ECF91-DC91-4F30-ABB6-25A04075B5AE}" type="presOf" srcId="{F9ADEDFB-FA61-4286-B152-02A60F0EA64F}" destId="{8350806D-B141-4BAB-AFD4-C27ECEB9A4C1}" srcOrd="0" destOrd="3" presId="urn:microsoft.com/office/officeart/2005/8/layout/hList6"/>
    <dgm:cxn modelId="{02F10E1E-4BD0-4399-B157-0B3892D7A91F}" srcId="{A74EAACF-217C-4A4F-83EB-F7234EAC2756}" destId="{4EB8DB44-597E-4910-AD85-44AA8528C421}" srcOrd="3" destOrd="0" parTransId="{62A666E7-1833-421B-99AF-4DC39A189EBA}" sibTransId="{32B9597F-9DA7-4B00-8205-2417CA82F980}"/>
    <dgm:cxn modelId="{2324B001-C838-446D-BB8D-D3BB9449BA36}" type="presOf" srcId="{5812FE2C-4F07-42CC-B9D3-6BECC16E66D9}" destId="{233383B2-DF95-4786-B58D-C188209BC18C}" srcOrd="0" destOrd="2" presId="urn:microsoft.com/office/officeart/2005/8/layout/hList6"/>
    <dgm:cxn modelId="{0326FDF5-FC48-44F1-92E1-B06363D6585E}" srcId="{D2486BA6-35CE-40EB-978C-C40D3855E921}" destId="{766C1DAC-834C-48BE-B9FB-B6039189BBEA}" srcOrd="0" destOrd="0" parTransId="{9D76B6BB-845A-43BF-B40B-8EBE6447CDDA}" sibTransId="{4DBC9020-68F4-4FC9-83EB-068989B40046}"/>
    <dgm:cxn modelId="{E8B35B29-5AD2-4E2D-8C8F-BB8D617C91A2}" srcId="{9A9CE49C-5641-4CDF-81F2-0284869547F1}" destId="{D2486BA6-35CE-40EB-978C-C40D3855E921}" srcOrd="2" destOrd="0" parTransId="{5E613CCF-0496-4A10-B1F3-B7D4680189E5}" sibTransId="{85F0D0F9-0218-421D-8C09-21C0DE917753}"/>
    <dgm:cxn modelId="{8D7D2DD9-00B3-446C-8DC5-AAFB929B9839}" srcId="{9A9CE49C-5641-4CDF-81F2-0284869547F1}" destId="{2039D57C-1D8F-4FA1-A07E-19C290F2005B}" srcOrd="1" destOrd="0" parTransId="{1FEDE7B8-B5E4-4AD8-8BE2-40758203C3F6}" sibTransId="{36086B36-A23C-4A77-8B4F-14064DB9EC87}"/>
    <dgm:cxn modelId="{749D596B-C794-4842-95E6-4C5B345E1068}" srcId="{A74EAACF-217C-4A4F-83EB-F7234EAC2756}" destId="{4484F1CD-734E-48A1-9333-87BD2820F74F}" srcOrd="0" destOrd="0" parTransId="{E8322F4A-C222-4965-87F5-E8CBDEEEEC0D}" sibTransId="{A1B6692B-FB9C-41B8-AE04-6F5E361076B0}"/>
    <dgm:cxn modelId="{1BC35A8F-7DEF-4C1E-B601-B8E2C0DAB5C3}" type="presOf" srcId="{9955A94A-F057-49A8-BD29-B781197CEECC}" destId="{8350806D-B141-4BAB-AFD4-C27ECEB9A4C1}" srcOrd="0" destOrd="2" presId="urn:microsoft.com/office/officeart/2005/8/layout/hList6"/>
    <dgm:cxn modelId="{9A44D129-B9EC-48E7-A6F0-4ED102303B12}" srcId="{72B929CA-D6BD-41F0-BD98-777945528996}" destId="{D074E925-E0AA-4B06-90D2-2AE8ABC8C285}" srcOrd="0" destOrd="0" parTransId="{01C74E8B-5039-45FA-A53B-E4D000F35F2D}" sibTransId="{1F687F39-AC40-4E8F-A63C-ADAB983B385E}"/>
    <dgm:cxn modelId="{5AA133BB-065F-4380-94EC-55CBF6EFDEBC}" srcId="{2039D57C-1D8F-4FA1-A07E-19C290F2005B}" destId="{9EEF597D-53EA-4093-996D-EB104C6DBB73}" srcOrd="3" destOrd="0" parTransId="{20D57050-7729-4988-8F27-87A2CA363922}" sibTransId="{21C06DF9-A7DB-4214-ABA0-33D2A2445BC4}"/>
    <dgm:cxn modelId="{1063F43B-D45C-480C-80CB-E3B9558CBB73}" type="presOf" srcId="{C62C2B8B-97FA-4BD9-A35B-DEC89E683008}" destId="{233383B2-DF95-4786-B58D-C188209BC18C}" srcOrd="0" destOrd="3" presId="urn:microsoft.com/office/officeart/2005/8/layout/hList6"/>
    <dgm:cxn modelId="{D170C315-4493-49ED-9F50-D5217157411D}" srcId="{2039D57C-1D8F-4FA1-A07E-19C290F2005B}" destId="{C84B3237-4524-4C1F-8DD8-0D8A7E7B9DB4}" srcOrd="0" destOrd="0" parTransId="{FBAAFFE3-1D54-4264-800B-B9FB8F6F942D}" sibTransId="{6B593DB4-A1BB-4277-8648-098AA6EE6C44}"/>
    <dgm:cxn modelId="{52C66063-030C-4EDE-BE79-F1A02544547E}" type="presOf" srcId="{9EEF597D-53EA-4093-996D-EB104C6DBB73}" destId="{61B08310-4FEE-41B2-9805-4AA05CE7339D}" srcOrd="0" destOrd="4" presId="urn:microsoft.com/office/officeart/2005/8/layout/hList6"/>
    <dgm:cxn modelId="{53B020A1-84F2-4439-93FA-A3D39AFDA9E8}" type="presOf" srcId="{4EB8DB44-597E-4910-AD85-44AA8528C421}" destId="{8350806D-B141-4BAB-AFD4-C27ECEB9A4C1}" srcOrd="0" destOrd="4" presId="urn:microsoft.com/office/officeart/2005/8/layout/hList6"/>
    <dgm:cxn modelId="{C191144A-336E-47F9-B1C4-AF3FE66A0B81}" srcId="{D2486BA6-35CE-40EB-978C-C40D3855E921}" destId="{4508E1A6-1F62-4AA9-A0D5-EB6898C51C39}" srcOrd="1" destOrd="0" parTransId="{13B4D091-CC6D-4F60-83C1-C2A336644E09}" sibTransId="{7EC075BA-4224-4E5C-91E7-9A4CFABB8584}"/>
    <dgm:cxn modelId="{DCEB70EC-2739-42BC-8788-02E1DAA59C9C}" type="presParOf" srcId="{4A7A3A29-4007-4F14-8847-260498954399}" destId="{8350806D-B141-4BAB-AFD4-C27ECEB9A4C1}" srcOrd="0" destOrd="0" presId="urn:microsoft.com/office/officeart/2005/8/layout/hList6"/>
    <dgm:cxn modelId="{8D526DCB-0183-4AFD-B571-A75A7E2D4E26}" type="presParOf" srcId="{4A7A3A29-4007-4F14-8847-260498954399}" destId="{22ABE80A-3773-47C6-ADAC-2BFBB18147BD}" srcOrd="1" destOrd="0" presId="urn:microsoft.com/office/officeart/2005/8/layout/hList6"/>
    <dgm:cxn modelId="{012037A1-A95D-46F9-B118-52508B0C93D0}" type="presParOf" srcId="{4A7A3A29-4007-4F14-8847-260498954399}" destId="{61B08310-4FEE-41B2-9805-4AA05CE7339D}" srcOrd="2" destOrd="0" presId="urn:microsoft.com/office/officeart/2005/8/layout/hList6"/>
    <dgm:cxn modelId="{EFD91D69-BF07-4725-89EB-C60892280779}" type="presParOf" srcId="{4A7A3A29-4007-4F14-8847-260498954399}" destId="{A2DD383C-F8F5-4E6E-ADB4-D9A61B4BEADE}" srcOrd="3" destOrd="0" presId="urn:microsoft.com/office/officeart/2005/8/layout/hList6"/>
    <dgm:cxn modelId="{7B568D65-40FA-4E62-9D75-C0F240D29F62}" type="presParOf" srcId="{4A7A3A29-4007-4F14-8847-260498954399}" destId="{04A6E087-E7D8-458F-B139-C08FEF88428F}" srcOrd="4" destOrd="0" presId="urn:microsoft.com/office/officeart/2005/8/layout/hList6"/>
    <dgm:cxn modelId="{43C266E2-E5CB-4A4C-B281-6B4BEF6855D4}" type="presParOf" srcId="{4A7A3A29-4007-4F14-8847-260498954399}" destId="{4DA5A2BA-F4BD-4603-96CD-530C6CF203EE}" srcOrd="5" destOrd="0" presId="urn:microsoft.com/office/officeart/2005/8/layout/hList6"/>
    <dgm:cxn modelId="{FB831C09-60CF-48C9-8B92-C7D346D4BBC8}" type="presParOf" srcId="{4A7A3A29-4007-4F14-8847-260498954399}" destId="{233383B2-DF95-4786-B58D-C188209BC18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9CE49C-5641-4CDF-81F2-0284869547F1}" type="doc">
      <dgm:prSet loTypeId="urn:microsoft.com/office/officeart/2005/8/layout/v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74EAACF-217C-4A4F-83EB-F7234EAC2756}">
      <dgm:prSet phldrT="[Text]" custT="1"/>
      <dgm:spPr/>
      <dgm:t>
        <a:bodyPr tIns="0" rIns="115200"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Consulting</a:t>
          </a:r>
        </a:p>
      </dgm:t>
    </dgm:pt>
    <dgm:pt modelId="{6A6D74FD-C60E-4731-A859-6D685FA3CC66}" type="parTrans" cxnId="{A6C5FEF8-AD6F-4D22-ACE0-A8BD88E5582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787F492-BDB9-420A-A07C-8A1B5F980830}" type="sibTrans" cxnId="{A6C5FEF8-AD6F-4D22-ACE0-A8BD88E55824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039D57C-1D8F-4FA1-A07E-19C290F2005B}">
      <dgm:prSet phldrT="[Text]" custT="1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Installation &amp; Configuration</a:t>
          </a:r>
          <a:endParaRPr lang="en-IN" sz="20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EDE7B8-B5E4-4AD8-8BE2-40758203C3F6}" type="parTrans" cxnId="{8D7D2DD9-00B3-446C-8DC5-AAFB929B983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6086B36-A23C-4A77-8B4F-14064DB9EC87}" type="sibTrans" cxnId="{8D7D2DD9-00B3-446C-8DC5-AAFB929B983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2486BA6-35CE-40EB-978C-C40D3855E921}">
      <dgm:prSet phldrT="[Text]" custT="1"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Migration Services</a:t>
          </a:r>
        </a:p>
      </dgm:t>
    </dgm:pt>
    <dgm:pt modelId="{5E613CCF-0496-4A10-B1F3-B7D4680189E5}" type="parTrans" cxnId="{E8B35B29-5AD2-4E2D-8C8F-BB8D617C91A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5F0D0F9-0218-421D-8C09-21C0DE917753}" type="sibTrans" cxnId="{E8B35B29-5AD2-4E2D-8C8F-BB8D617C91A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2B929CA-D6BD-41F0-BD98-777945528996}">
      <dgm:prSet phldrT="[Text]"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ctr"/>
          <a:r>
            <a: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Tuning &amp; Value Add Services</a:t>
          </a:r>
        </a:p>
      </dgm:t>
    </dgm:pt>
    <dgm:pt modelId="{79D15C20-4742-41D3-ADC2-CEF1CE2299C5}" type="parTrans" cxnId="{42B86CF7-CF29-4227-9EAA-28BED8C7FB2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ECC0A58-A34C-48C0-8BC3-56FA195FA4AF}" type="sibTrans" cxnId="{42B86CF7-CF29-4227-9EAA-28BED8C7FB2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484F1CD-734E-48A1-9333-87BD2820F74F}">
      <dgm:prSet phldrT="[Text]" custT="1"/>
      <dgm:spPr/>
      <dgm:t>
        <a:bodyPr tIns="10800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Engineered system Fitment</a:t>
          </a:r>
        </a:p>
      </dgm:t>
    </dgm:pt>
    <dgm:pt modelId="{E8322F4A-C222-4965-87F5-E8CBDEEEEC0D}" type="parTrans" cxnId="{749D596B-C794-4842-95E6-4C5B345E1068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1B6692B-FB9C-41B8-AE04-6F5E361076B0}" type="sibTrans" cxnId="{749D596B-C794-4842-95E6-4C5B345E1068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66C1DAC-834C-48BE-B9FB-B6039189BBEA}">
      <dgm:prSet custT="1"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Migration Process and Documentation</a:t>
          </a:r>
        </a:p>
      </dgm:t>
    </dgm:pt>
    <dgm:pt modelId="{9D76B6BB-845A-43BF-B40B-8EBE6447CDDA}" type="parTrans" cxnId="{0326FDF5-FC48-44F1-92E1-B06363D6585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DBC9020-68F4-4FC9-83EB-068989B40046}" type="sibTrans" cxnId="{0326FDF5-FC48-44F1-92E1-B06363D6585E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074E925-E0AA-4B06-90D2-2AE8ABC8C285}">
      <dgm:prSet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Database as a service implementation</a:t>
          </a:r>
        </a:p>
      </dgm:t>
    </dgm:pt>
    <dgm:pt modelId="{01C74E8B-5039-45FA-A53B-E4D000F35F2D}" type="parTrans" cxnId="{9A44D129-B9EC-48E7-A6F0-4ED102303B1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F687F39-AC40-4E8F-A63C-ADAB983B385E}" type="sibTrans" cxnId="{9A44D129-B9EC-48E7-A6F0-4ED102303B12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62C2B8B-97FA-4BD9-A35B-DEC89E683008}">
      <dgm:prSet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endParaRPr lang="en-IN" sz="1700" dirty="0" smtClean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7F5CF28-DF36-404C-B3FA-01FA5FB29266}" type="parTrans" cxnId="{0D17509E-1D85-47CF-BE40-FBF28E9D088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C32E58A-1962-49FE-9245-8AEFD8D1F8F9}" type="sibTrans" cxnId="{0D17509E-1D85-47CF-BE40-FBF28E9D0889}">
      <dgm:prSet/>
      <dgm:spPr/>
      <dgm:t>
        <a:bodyPr/>
        <a:lstStyle/>
        <a:p>
          <a:endParaRPr lang="en-IN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84B3237-4524-4C1F-8DD8-0D8A7E7B9DB4}">
      <dgm:prSet phldrT="[Text]" custT="1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High Availability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BAAFFE3-1D54-4264-800B-B9FB8F6F942D}" type="parTrans" cxnId="{D170C315-4493-49ED-9F50-D5217157411D}">
      <dgm:prSet/>
      <dgm:spPr/>
      <dgm:t>
        <a:bodyPr/>
        <a:lstStyle/>
        <a:p>
          <a:endParaRPr lang="en-IN"/>
        </a:p>
      </dgm:t>
    </dgm:pt>
    <dgm:pt modelId="{6B593DB4-A1BB-4277-8648-098AA6EE6C44}" type="sibTrans" cxnId="{D170C315-4493-49ED-9F50-D5217157411D}">
      <dgm:prSet/>
      <dgm:spPr/>
      <dgm:t>
        <a:bodyPr/>
        <a:lstStyle/>
        <a:p>
          <a:endParaRPr lang="en-IN"/>
        </a:p>
      </dgm:t>
    </dgm:pt>
    <dgm:pt modelId="{A1810407-4336-4DA8-8306-2414CF202722}">
      <dgm:prSet phldrT="[Text]" custT="1"/>
      <dgm:spPr/>
      <dgm:t>
        <a:bodyPr tIns="10800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Feasibility Study</a:t>
          </a:r>
        </a:p>
      </dgm:t>
    </dgm:pt>
    <dgm:pt modelId="{07AC84EA-FEFE-407A-8E56-0F76A53DDF80}" type="parTrans" cxnId="{6A128D06-9BC7-4DDC-A2BC-F16C96507A1E}">
      <dgm:prSet/>
      <dgm:spPr/>
      <dgm:t>
        <a:bodyPr/>
        <a:lstStyle/>
        <a:p>
          <a:endParaRPr lang="en-IN"/>
        </a:p>
      </dgm:t>
    </dgm:pt>
    <dgm:pt modelId="{2C67DDA1-814A-499B-821F-B3FF9F61983B}" type="sibTrans" cxnId="{6A128D06-9BC7-4DDC-A2BC-F16C96507A1E}">
      <dgm:prSet/>
      <dgm:spPr/>
      <dgm:t>
        <a:bodyPr/>
        <a:lstStyle/>
        <a:p>
          <a:endParaRPr lang="en-IN"/>
        </a:p>
      </dgm:t>
    </dgm:pt>
    <dgm:pt modelId="{6E9E6FE0-748F-4A11-9787-3CE0B42C9C6A}">
      <dgm:prSet phldrT="[Text]" custT="1"/>
      <dgm:spPr/>
      <dgm:t>
        <a:bodyPr tIns="108000" rIns="1152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Implementation Plans and Roadmaps.</a:t>
          </a:r>
        </a:p>
      </dgm:t>
    </dgm:pt>
    <dgm:pt modelId="{5E90438C-FD4C-4951-993F-65C5CD7287BE}" type="parTrans" cxnId="{21B3999B-B3B5-421A-AF82-E5FB16A42655}">
      <dgm:prSet/>
      <dgm:spPr/>
      <dgm:t>
        <a:bodyPr/>
        <a:lstStyle/>
        <a:p>
          <a:endParaRPr lang="en-IN"/>
        </a:p>
      </dgm:t>
    </dgm:pt>
    <dgm:pt modelId="{FC3E610D-EF4D-45B4-84E2-38B97F395C9A}" type="sibTrans" cxnId="{21B3999B-B3B5-421A-AF82-E5FB16A42655}">
      <dgm:prSet/>
      <dgm:spPr/>
      <dgm:t>
        <a:bodyPr/>
        <a:lstStyle/>
        <a:p>
          <a:endParaRPr lang="en-IN"/>
        </a:p>
      </dgm:t>
    </dgm:pt>
    <dgm:pt modelId="{0530BF48-F8F9-4CD0-8CA7-1FDE40BC05BD}">
      <dgm:prSet phldrT="[Text]" custT="1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Exadata</a:t>
          </a:r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 Machine Configuration 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933D5CE-E9A2-4821-90C7-6FED2B66793A}" type="parTrans" cxnId="{6AE85CAA-D7F9-41AA-BC9D-BACCDF0EEE2F}">
      <dgm:prSet/>
      <dgm:spPr/>
      <dgm:t>
        <a:bodyPr/>
        <a:lstStyle/>
        <a:p>
          <a:endParaRPr lang="en-IN"/>
        </a:p>
      </dgm:t>
    </dgm:pt>
    <dgm:pt modelId="{1D60AFBA-CE21-4E7E-9FEA-AE506EA66012}" type="sibTrans" cxnId="{6AE85CAA-D7F9-41AA-BC9D-BACCDF0EEE2F}">
      <dgm:prSet/>
      <dgm:spPr/>
      <dgm:t>
        <a:bodyPr/>
        <a:lstStyle/>
        <a:p>
          <a:endParaRPr lang="en-IN"/>
        </a:p>
      </dgm:t>
    </dgm:pt>
    <dgm:pt modelId="{CA6719A2-697F-4B6E-AA58-126A3E4A7794}">
      <dgm:prSet phldrT="[Text]" custT="1"/>
      <dgm:spPr>
        <a:gradFill flip="none" rotWithShape="0">
          <a:gsLst>
            <a:gs pos="0">
              <a:srgbClr val="93C734">
                <a:shade val="30000"/>
                <a:satMod val="115000"/>
              </a:srgbClr>
            </a:gs>
            <a:gs pos="50000">
              <a:srgbClr val="93C734">
                <a:shade val="67500"/>
                <a:satMod val="115000"/>
              </a:srgbClr>
            </a:gs>
            <a:gs pos="100000">
              <a:srgbClr val="93C73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Backup strategy Implementation</a:t>
          </a:r>
          <a:endParaRPr lang="en-IN" sz="14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FA3DF4B-7CCD-4BC9-A935-BDA95AB97CFF}" type="parTrans" cxnId="{5E78B39E-3158-49F1-86E7-4DA405410E06}">
      <dgm:prSet/>
      <dgm:spPr/>
      <dgm:t>
        <a:bodyPr/>
        <a:lstStyle/>
        <a:p>
          <a:endParaRPr lang="en-IN"/>
        </a:p>
      </dgm:t>
    </dgm:pt>
    <dgm:pt modelId="{E461AB56-DFB0-41D1-AFB7-2D577F64403B}" type="sibTrans" cxnId="{5E78B39E-3158-49F1-86E7-4DA405410E06}">
      <dgm:prSet/>
      <dgm:spPr/>
      <dgm:t>
        <a:bodyPr/>
        <a:lstStyle/>
        <a:p>
          <a:endParaRPr lang="en-IN"/>
        </a:p>
      </dgm:t>
    </dgm:pt>
    <dgm:pt modelId="{9BCA4775-2D08-40D8-80D9-1F97397E2B92}">
      <dgm:prSet custT="1"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Non Oracle / oracle to </a:t>
          </a:r>
          <a:r>
            <a:rPr lang="en-IN" sz="14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Exadata</a:t>
          </a:r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 Migration</a:t>
          </a:r>
        </a:p>
      </dgm:t>
    </dgm:pt>
    <dgm:pt modelId="{BAAECF51-0DCF-4820-A835-C2546C8A7B3C}" type="parTrans" cxnId="{EC2007F2-452D-404B-A30B-1A2D9B08422D}">
      <dgm:prSet/>
      <dgm:spPr/>
      <dgm:t>
        <a:bodyPr/>
        <a:lstStyle/>
        <a:p>
          <a:endParaRPr lang="en-IN"/>
        </a:p>
      </dgm:t>
    </dgm:pt>
    <dgm:pt modelId="{306F98B9-0432-4FDA-82A7-B7516536095B}" type="sibTrans" cxnId="{EC2007F2-452D-404B-A30B-1A2D9B08422D}">
      <dgm:prSet/>
      <dgm:spPr/>
      <dgm:t>
        <a:bodyPr/>
        <a:lstStyle/>
        <a:p>
          <a:endParaRPr lang="en-IN"/>
        </a:p>
      </dgm:t>
    </dgm:pt>
    <dgm:pt modelId="{61C57FEE-EB82-41DF-BC68-211CEE794152}">
      <dgm:prSet custT="1"/>
      <dgm:spPr>
        <a:gradFill flip="none" rotWithShape="0">
          <a:gsLst>
            <a:gs pos="0">
              <a:srgbClr val="2AA9E0">
                <a:shade val="30000"/>
                <a:satMod val="115000"/>
              </a:srgbClr>
            </a:gs>
            <a:gs pos="50000">
              <a:srgbClr val="2AA9E0">
                <a:shade val="67500"/>
                <a:satMod val="115000"/>
              </a:srgbClr>
            </a:gs>
            <a:gs pos="100000">
              <a:srgbClr val="2AA9E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 tIns="108000"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Oracle EBS on </a:t>
          </a:r>
          <a:r>
            <a:rPr lang="en-IN" sz="1400" dirty="0" err="1" smtClean="0">
              <a:solidFill>
                <a:schemeClr val="tx1">
                  <a:lumMod val="95000"/>
                  <a:lumOff val="5000"/>
                </a:schemeClr>
              </a:solidFill>
            </a:rPr>
            <a:t>Exadata</a:t>
          </a:r>
          <a:endParaRPr lang="en-IN" sz="1400" dirty="0" smtClean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D5CE2E4-5847-4096-BD24-9CB9DFF6E99A}" type="parTrans" cxnId="{5BCF7AC9-0167-43EB-9AFA-2E6EE92FADE7}">
      <dgm:prSet/>
      <dgm:spPr/>
      <dgm:t>
        <a:bodyPr/>
        <a:lstStyle/>
        <a:p>
          <a:endParaRPr lang="en-IN"/>
        </a:p>
      </dgm:t>
    </dgm:pt>
    <dgm:pt modelId="{74860D13-18A6-4024-84FA-BD7F49931E17}" type="sibTrans" cxnId="{5BCF7AC9-0167-43EB-9AFA-2E6EE92FADE7}">
      <dgm:prSet/>
      <dgm:spPr/>
      <dgm:t>
        <a:bodyPr/>
        <a:lstStyle/>
        <a:p>
          <a:endParaRPr lang="en-IN"/>
        </a:p>
      </dgm:t>
    </dgm:pt>
    <dgm:pt modelId="{6C2D41B0-2EA9-4BA6-BB66-2EE533DA690F}">
      <dgm:prSet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Zero downtime migration using Golden Gate</a:t>
          </a:r>
        </a:p>
      </dgm:t>
    </dgm:pt>
    <dgm:pt modelId="{76C3A9BE-DF80-4A70-B2C4-AF09E214A704}" type="parTrans" cxnId="{9A2CCB61-C79A-48F2-82DA-372BFF174C70}">
      <dgm:prSet/>
      <dgm:spPr/>
      <dgm:t>
        <a:bodyPr/>
        <a:lstStyle/>
        <a:p>
          <a:endParaRPr lang="en-IN"/>
        </a:p>
      </dgm:t>
    </dgm:pt>
    <dgm:pt modelId="{9DFE75A2-48BA-47F7-ADF4-BAE6F67917D9}" type="sibTrans" cxnId="{9A2CCB61-C79A-48F2-82DA-372BFF174C70}">
      <dgm:prSet/>
      <dgm:spPr/>
      <dgm:t>
        <a:bodyPr/>
        <a:lstStyle/>
        <a:p>
          <a:endParaRPr lang="en-IN"/>
        </a:p>
      </dgm:t>
    </dgm:pt>
    <dgm:pt modelId="{05F35737-F07A-48AA-A409-61E30AD70EC3}">
      <dgm:prSet custT="1"/>
      <dgm:spPr>
        <a:gradFill flip="none" rotWithShape="0">
          <a:gsLst>
            <a:gs pos="0">
              <a:schemeClr val="accent5">
                <a:hueOff val="0"/>
                <a:satOff val="0"/>
                <a:lumOff val="0"/>
                <a:tint val="66000"/>
                <a:satMod val="160000"/>
              </a:schemeClr>
            </a:gs>
            <a:gs pos="50000">
              <a:schemeClr val="accent5">
                <a:hueOff val="0"/>
                <a:satOff val="0"/>
                <a:lumOff val="0"/>
                <a:tint val="44500"/>
                <a:satMod val="160000"/>
              </a:schemeClr>
            </a:gs>
            <a:gs pos="100000">
              <a:schemeClr val="accent5">
                <a:hueOff val="0"/>
                <a:satOff val="0"/>
                <a:lumOff val="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pPr algn="l"/>
          <a:r>
            <a:rPr lang="en-IN" sz="1400" dirty="0" smtClean="0">
              <a:solidFill>
                <a:schemeClr val="tx1">
                  <a:lumMod val="95000"/>
                  <a:lumOff val="5000"/>
                </a:schemeClr>
              </a:solidFill>
            </a:rPr>
            <a:t>Database and application performance tuning after implementation </a:t>
          </a:r>
        </a:p>
      </dgm:t>
    </dgm:pt>
    <dgm:pt modelId="{06CB988D-F787-47C8-AEFB-872FCD8D7F49}" type="parTrans" cxnId="{DD8E58B2-963E-4FA5-9C19-424A41D6AC0E}">
      <dgm:prSet/>
      <dgm:spPr/>
      <dgm:t>
        <a:bodyPr/>
        <a:lstStyle/>
        <a:p>
          <a:endParaRPr lang="en-IN"/>
        </a:p>
      </dgm:t>
    </dgm:pt>
    <dgm:pt modelId="{C1F6BADA-BD24-4D24-95E5-4DE431177D02}" type="sibTrans" cxnId="{DD8E58B2-963E-4FA5-9C19-424A41D6AC0E}">
      <dgm:prSet/>
      <dgm:spPr/>
      <dgm:t>
        <a:bodyPr/>
        <a:lstStyle/>
        <a:p>
          <a:endParaRPr lang="en-IN"/>
        </a:p>
      </dgm:t>
    </dgm:pt>
    <dgm:pt modelId="{19B0EBBB-45F8-4727-AB8A-9A4F24614D3B}" type="pres">
      <dgm:prSet presAssocID="{9A9CE49C-5641-4CDF-81F2-0284869547F1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A4121EA0-9AE1-41A8-B336-AD12DF862E92}" type="pres">
      <dgm:prSet presAssocID="{A74EAACF-217C-4A4F-83EB-F7234EAC2756}" presName="linNode" presStyleCnt="0"/>
      <dgm:spPr/>
    </dgm:pt>
    <dgm:pt modelId="{45D309A2-03D8-4C16-9BEF-8BD7087130A0}" type="pres">
      <dgm:prSet presAssocID="{A74EAACF-217C-4A4F-83EB-F7234EAC2756}" presName="parent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5F36628-1090-403B-9FB8-F1D44B91727F}" type="pres">
      <dgm:prSet presAssocID="{A74EAACF-217C-4A4F-83EB-F7234EAC2756}" presName="childShp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C6FA1BF-0FB5-40DE-97A8-A79D84180636}" type="pres">
      <dgm:prSet presAssocID="{A787F492-BDB9-420A-A07C-8A1B5F980830}" presName="spacing" presStyleCnt="0"/>
      <dgm:spPr/>
    </dgm:pt>
    <dgm:pt modelId="{8E4AAE9C-67DE-4A71-A92F-B796276397B6}" type="pres">
      <dgm:prSet presAssocID="{2039D57C-1D8F-4FA1-A07E-19C290F2005B}" presName="linNode" presStyleCnt="0"/>
      <dgm:spPr/>
    </dgm:pt>
    <dgm:pt modelId="{96910539-98B1-451D-ADBB-1AE17A424D2D}" type="pres">
      <dgm:prSet presAssocID="{2039D57C-1D8F-4FA1-A07E-19C290F2005B}" presName="parent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E7D47BA-1D3E-4D92-A836-06BCA86E7654}" type="pres">
      <dgm:prSet presAssocID="{2039D57C-1D8F-4FA1-A07E-19C290F2005B}" presName="childShp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9FC543F-0E80-458B-9B46-46760DED52AB}" type="pres">
      <dgm:prSet presAssocID="{36086B36-A23C-4A77-8B4F-14064DB9EC87}" presName="spacing" presStyleCnt="0"/>
      <dgm:spPr/>
    </dgm:pt>
    <dgm:pt modelId="{21A865A4-43AD-4CF2-A717-DB6CC6ED65DB}" type="pres">
      <dgm:prSet presAssocID="{D2486BA6-35CE-40EB-978C-C40D3855E921}" presName="linNode" presStyleCnt="0"/>
      <dgm:spPr/>
    </dgm:pt>
    <dgm:pt modelId="{E3E4131D-18D4-4C1D-B58B-37C11826AEA1}" type="pres">
      <dgm:prSet presAssocID="{D2486BA6-35CE-40EB-978C-C40D3855E921}" presName="parent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4D75F73-7A83-458B-8D98-BC0771C004AE}" type="pres">
      <dgm:prSet presAssocID="{D2486BA6-35CE-40EB-978C-C40D3855E921}" presName="childShp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A266D26-5719-4683-B971-2E266B4402EB}" type="pres">
      <dgm:prSet presAssocID="{85F0D0F9-0218-421D-8C09-21C0DE917753}" presName="spacing" presStyleCnt="0"/>
      <dgm:spPr/>
    </dgm:pt>
    <dgm:pt modelId="{EA6ECED4-F810-45EF-99B2-1820DB828996}" type="pres">
      <dgm:prSet presAssocID="{72B929CA-D6BD-41F0-BD98-777945528996}" presName="linNode" presStyleCnt="0"/>
      <dgm:spPr/>
    </dgm:pt>
    <dgm:pt modelId="{83AC92A8-E2C7-4D86-AA0C-FDF84AEF4828}" type="pres">
      <dgm:prSet presAssocID="{72B929CA-D6BD-41F0-BD98-777945528996}" presName="parent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62D04EC-36A5-4894-A007-E4AD3EF07922}" type="pres">
      <dgm:prSet presAssocID="{72B929CA-D6BD-41F0-BD98-777945528996}" presName="childShp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F01DEEA-243C-4D14-8C68-DB6F6CFDBC42}" type="presOf" srcId="{CA6719A2-697F-4B6E-AA58-126A3E4A7794}" destId="{FE7D47BA-1D3E-4D92-A836-06BCA86E7654}" srcOrd="0" destOrd="2" presId="urn:microsoft.com/office/officeart/2005/8/layout/vList6"/>
    <dgm:cxn modelId="{B1DFC801-1B0C-4DB4-B24B-DDF40D7EE42F}" type="presOf" srcId="{05F35737-F07A-48AA-A409-61E30AD70EC3}" destId="{062D04EC-36A5-4894-A007-E4AD3EF07922}" srcOrd="0" destOrd="2" presId="urn:microsoft.com/office/officeart/2005/8/layout/vList6"/>
    <dgm:cxn modelId="{BFF29CAE-C2AA-456E-B6E2-2CB62BBF956F}" type="presOf" srcId="{A1810407-4336-4DA8-8306-2414CF202722}" destId="{E5F36628-1090-403B-9FB8-F1D44B91727F}" srcOrd="0" destOrd="1" presId="urn:microsoft.com/office/officeart/2005/8/layout/vList6"/>
    <dgm:cxn modelId="{A6C5FEF8-AD6F-4D22-ACE0-A8BD88E55824}" srcId="{9A9CE49C-5641-4CDF-81F2-0284869547F1}" destId="{A74EAACF-217C-4A4F-83EB-F7234EAC2756}" srcOrd="0" destOrd="0" parTransId="{6A6D74FD-C60E-4731-A859-6D685FA3CC66}" sibTransId="{A787F492-BDB9-420A-A07C-8A1B5F980830}"/>
    <dgm:cxn modelId="{0D17509E-1D85-47CF-BE40-FBF28E9D0889}" srcId="{72B929CA-D6BD-41F0-BD98-777945528996}" destId="{C62C2B8B-97FA-4BD9-A35B-DEC89E683008}" srcOrd="3" destOrd="0" parTransId="{87F5CF28-DF36-404C-B3FA-01FA5FB29266}" sibTransId="{3C32E58A-1962-49FE-9245-8AEFD8D1F8F9}"/>
    <dgm:cxn modelId="{DD8E58B2-963E-4FA5-9C19-424A41D6AC0E}" srcId="{72B929CA-D6BD-41F0-BD98-777945528996}" destId="{05F35737-F07A-48AA-A409-61E30AD70EC3}" srcOrd="2" destOrd="0" parTransId="{06CB988D-F787-47C8-AEFB-872FCD8D7F49}" sibTransId="{C1F6BADA-BD24-4D24-95E5-4DE431177D02}"/>
    <dgm:cxn modelId="{21B3999B-B3B5-421A-AF82-E5FB16A42655}" srcId="{A74EAACF-217C-4A4F-83EB-F7234EAC2756}" destId="{6E9E6FE0-748F-4A11-9787-3CE0B42C9C6A}" srcOrd="2" destOrd="0" parTransId="{5E90438C-FD4C-4951-993F-65C5CD7287BE}" sibTransId="{FC3E610D-EF4D-45B4-84E2-38B97F395C9A}"/>
    <dgm:cxn modelId="{FB435E28-633B-42C6-BA1B-4787A1A12066}" type="presOf" srcId="{9BCA4775-2D08-40D8-80D9-1F97397E2B92}" destId="{D4D75F73-7A83-458B-8D98-BC0771C004AE}" srcOrd="0" destOrd="1" presId="urn:microsoft.com/office/officeart/2005/8/layout/vList6"/>
    <dgm:cxn modelId="{F66A64F6-A94F-4AB1-8E3C-089E58A234EF}" type="presOf" srcId="{C62C2B8B-97FA-4BD9-A35B-DEC89E683008}" destId="{062D04EC-36A5-4894-A007-E4AD3EF07922}" srcOrd="0" destOrd="3" presId="urn:microsoft.com/office/officeart/2005/8/layout/vList6"/>
    <dgm:cxn modelId="{5E78B39E-3158-49F1-86E7-4DA405410E06}" srcId="{2039D57C-1D8F-4FA1-A07E-19C290F2005B}" destId="{CA6719A2-697F-4B6E-AA58-126A3E4A7794}" srcOrd="2" destOrd="0" parTransId="{9FA3DF4B-7CCD-4BC9-A935-BDA95AB97CFF}" sibTransId="{E461AB56-DFB0-41D1-AFB7-2D577F64403B}"/>
    <dgm:cxn modelId="{5F14A4C2-FEB2-4939-B92A-F307E899AA75}" type="presOf" srcId="{D074E925-E0AA-4B06-90D2-2AE8ABC8C285}" destId="{062D04EC-36A5-4894-A007-E4AD3EF07922}" srcOrd="0" destOrd="0" presId="urn:microsoft.com/office/officeart/2005/8/layout/vList6"/>
    <dgm:cxn modelId="{00109F26-31A0-412D-8DD5-7FE088A38F5F}" type="presOf" srcId="{D2486BA6-35CE-40EB-978C-C40D3855E921}" destId="{E3E4131D-18D4-4C1D-B58B-37C11826AEA1}" srcOrd="0" destOrd="0" presId="urn:microsoft.com/office/officeart/2005/8/layout/vList6"/>
    <dgm:cxn modelId="{6AE85CAA-D7F9-41AA-BC9D-BACCDF0EEE2F}" srcId="{2039D57C-1D8F-4FA1-A07E-19C290F2005B}" destId="{0530BF48-F8F9-4CD0-8CA7-1FDE40BC05BD}" srcOrd="1" destOrd="0" parTransId="{4933D5CE-E9A2-4821-90C7-6FED2B66793A}" sibTransId="{1D60AFBA-CE21-4E7E-9FEA-AE506EA66012}"/>
    <dgm:cxn modelId="{42B86CF7-CF29-4227-9EAA-28BED8C7FB22}" srcId="{9A9CE49C-5641-4CDF-81F2-0284869547F1}" destId="{72B929CA-D6BD-41F0-BD98-777945528996}" srcOrd="3" destOrd="0" parTransId="{79D15C20-4742-41D3-ADC2-CEF1CE2299C5}" sibTransId="{4ECC0A58-A34C-48C0-8BC3-56FA195FA4AF}"/>
    <dgm:cxn modelId="{C47B8F78-9C74-4810-84C7-AFA63D173484}" type="presOf" srcId="{6C2D41B0-2EA9-4BA6-BB66-2EE533DA690F}" destId="{062D04EC-36A5-4894-A007-E4AD3EF07922}" srcOrd="0" destOrd="1" presId="urn:microsoft.com/office/officeart/2005/8/layout/vList6"/>
    <dgm:cxn modelId="{4ADC7C7F-CE45-4C0C-B063-1E62DB4472A3}" type="presOf" srcId="{C84B3237-4524-4C1F-8DD8-0D8A7E7B9DB4}" destId="{FE7D47BA-1D3E-4D92-A836-06BCA86E7654}" srcOrd="0" destOrd="0" presId="urn:microsoft.com/office/officeart/2005/8/layout/vList6"/>
    <dgm:cxn modelId="{5E663524-0D4D-447B-A572-719F563B1E71}" type="presOf" srcId="{0530BF48-F8F9-4CD0-8CA7-1FDE40BC05BD}" destId="{FE7D47BA-1D3E-4D92-A836-06BCA86E7654}" srcOrd="0" destOrd="1" presId="urn:microsoft.com/office/officeart/2005/8/layout/vList6"/>
    <dgm:cxn modelId="{0326FDF5-FC48-44F1-92E1-B06363D6585E}" srcId="{D2486BA6-35CE-40EB-978C-C40D3855E921}" destId="{766C1DAC-834C-48BE-B9FB-B6039189BBEA}" srcOrd="0" destOrd="0" parTransId="{9D76B6BB-845A-43BF-B40B-8EBE6447CDDA}" sibTransId="{4DBC9020-68F4-4FC9-83EB-068989B40046}"/>
    <dgm:cxn modelId="{E8B35B29-5AD2-4E2D-8C8F-BB8D617C91A2}" srcId="{9A9CE49C-5641-4CDF-81F2-0284869547F1}" destId="{D2486BA6-35CE-40EB-978C-C40D3855E921}" srcOrd="2" destOrd="0" parTransId="{5E613CCF-0496-4A10-B1F3-B7D4680189E5}" sibTransId="{85F0D0F9-0218-421D-8C09-21C0DE917753}"/>
    <dgm:cxn modelId="{8D7D2DD9-00B3-446C-8DC5-AAFB929B9839}" srcId="{9A9CE49C-5641-4CDF-81F2-0284869547F1}" destId="{2039D57C-1D8F-4FA1-A07E-19C290F2005B}" srcOrd="1" destOrd="0" parTransId="{1FEDE7B8-B5E4-4AD8-8BE2-40758203C3F6}" sibTransId="{36086B36-A23C-4A77-8B4F-14064DB9EC87}"/>
    <dgm:cxn modelId="{EC2007F2-452D-404B-A30B-1A2D9B08422D}" srcId="{D2486BA6-35CE-40EB-978C-C40D3855E921}" destId="{9BCA4775-2D08-40D8-80D9-1F97397E2B92}" srcOrd="1" destOrd="0" parTransId="{BAAECF51-0DCF-4820-A835-C2546C8A7B3C}" sibTransId="{306F98B9-0432-4FDA-82A7-B7516536095B}"/>
    <dgm:cxn modelId="{5BCF7AC9-0167-43EB-9AFA-2E6EE92FADE7}" srcId="{D2486BA6-35CE-40EB-978C-C40D3855E921}" destId="{61C57FEE-EB82-41DF-BC68-211CEE794152}" srcOrd="2" destOrd="0" parTransId="{CD5CE2E4-5847-4096-BD24-9CB9DFF6E99A}" sibTransId="{74860D13-18A6-4024-84FA-BD7F49931E17}"/>
    <dgm:cxn modelId="{749D596B-C794-4842-95E6-4C5B345E1068}" srcId="{A74EAACF-217C-4A4F-83EB-F7234EAC2756}" destId="{4484F1CD-734E-48A1-9333-87BD2820F74F}" srcOrd="0" destOrd="0" parTransId="{E8322F4A-C222-4965-87F5-E8CBDEEEEC0D}" sibTransId="{A1B6692B-FB9C-41B8-AE04-6F5E361076B0}"/>
    <dgm:cxn modelId="{0D26F3F3-6BC3-4A11-978C-6851FF5D8F45}" type="presOf" srcId="{766C1DAC-834C-48BE-B9FB-B6039189BBEA}" destId="{D4D75F73-7A83-458B-8D98-BC0771C004AE}" srcOrd="0" destOrd="0" presId="urn:microsoft.com/office/officeart/2005/8/layout/vList6"/>
    <dgm:cxn modelId="{6A128D06-9BC7-4DDC-A2BC-F16C96507A1E}" srcId="{A74EAACF-217C-4A4F-83EB-F7234EAC2756}" destId="{A1810407-4336-4DA8-8306-2414CF202722}" srcOrd="1" destOrd="0" parTransId="{07AC84EA-FEFE-407A-8E56-0F76A53DDF80}" sibTransId="{2C67DDA1-814A-499B-821F-B3FF9F61983B}"/>
    <dgm:cxn modelId="{9A44D129-B9EC-48E7-A6F0-4ED102303B12}" srcId="{72B929CA-D6BD-41F0-BD98-777945528996}" destId="{D074E925-E0AA-4B06-90D2-2AE8ABC8C285}" srcOrd="0" destOrd="0" parTransId="{01C74E8B-5039-45FA-A53B-E4D000F35F2D}" sibTransId="{1F687F39-AC40-4E8F-A63C-ADAB983B385E}"/>
    <dgm:cxn modelId="{D170C315-4493-49ED-9F50-D5217157411D}" srcId="{2039D57C-1D8F-4FA1-A07E-19C290F2005B}" destId="{C84B3237-4524-4C1F-8DD8-0D8A7E7B9DB4}" srcOrd="0" destOrd="0" parTransId="{FBAAFFE3-1D54-4264-800B-B9FB8F6F942D}" sibTransId="{6B593DB4-A1BB-4277-8648-098AA6EE6C44}"/>
    <dgm:cxn modelId="{2244FFC7-9AF9-4EC8-8D56-7D810ACD6AA5}" type="presOf" srcId="{4484F1CD-734E-48A1-9333-87BD2820F74F}" destId="{E5F36628-1090-403B-9FB8-F1D44B91727F}" srcOrd="0" destOrd="0" presId="urn:microsoft.com/office/officeart/2005/8/layout/vList6"/>
    <dgm:cxn modelId="{3FEC91BB-505E-45AC-9FB1-BEABBE75D204}" type="presOf" srcId="{61C57FEE-EB82-41DF-BC68-211CEE794152}" destId="{D4D75F73-7A83-458B-8D98-BC0771C004AE}" srcOrd="0" destOrd="2" presId="urn:microsoft.com/office/officeart/2005/8/layout/vList6"/>
    <dgm:cxn modelId="{5D8B6D03-D7E1-4591-A899-84ED38FC793B}" type="presOf" srcId="{A74EAACF-217C-4A4F-83EB-F7234EAC2756}" destId="{45D309A2-03D8-4C16-9BEF-8BD7087130A0}" srcOrd="0" destOrd="0" presId="urn:microsoft.com/office/officeart/2005/8/layout/vList6"/>
    <dgm:cxn modelId="{01920D03-6972-4C9A-B9F3-6663CE8DCF3A}" type="presOf" srcId="{9A9CE49C-5641-4CDF-81F2-0284869547F1}" destId="{19B0EBBB-45F8-4727-AB8A-9A4F24614D3B}" srcOrd="0" destOrd="0" presId="urn:microsoft.com/office/officeart/2005/8/layout/vList6"/>
    <dgm:cxn modelId="{5F57C5EB-1959-45FC-BA39-DE1E6A9558CC}" type="presOf" srcId="{72B929CA-D6BD-41F0-BD98-777945528996}" destId="{83AC92A8-E2C7-4D86-AA0C-FDF84AEF4828}" srcOrd="0" destOrd="0" presId="urn:microsoft.com/office/officeart/2005/8/layout/vList6"/>
    <dgm:cxn modelId="{6787E48F-E90C-4045-B019-348F262A1A46}" type="presOf" srcId="{6E9E6FE0-748F-4A11-9787-3CE0B42C9C6A}" destId="{E5F36628-1090-403B-9FB8-F1D44B91727F}" srcOrd="0" destOrd="2" presId="urn:microsoft.com/office/officeart/2005/8/layout/vList6"/>
    <dgm:cxn modelId="{1E23B6C2-1288-407F-B48C-A148B80BEDD7}" type="presOf" srcId="{2039D57C-1D8F-4FA1-A07E-19C290F2005B}" destId="{96910539-98B1-451D-ADBB-1AE17A424D2D}" srcOrd="0" destOrd="0" presId="urn:microsoft.com/office/officeart/2005/8/layout/vList6"/>
    <dgm:cxn modelId="{9A2CCB61-C79A-48F2-82DA-372BFF174C70}" srcId="{72B929CA-D6BD-41F0-BD98-777945528996}" destId="{6C2D41B0-2EA9-4BA6-BB66-2EE533DA690F}" srcOrd="1" destOrd="0" parTransId="{76C3A9BE-DF80-4A70-B2C4-AF09E214A704}" sibTransId="{9DFE75A2-48BA-47F7-ADF4-BAE6F67917D9}"/>
    <dgm:cxn modelId="{36CD1272-B925-400B-ABDE-05D6EE10291D}" type="presParOf" srcId="{19B0EBBB-45F8-4727-AB8A-9A4F24614D3B}" destId="{A4121EA0-9AE1-41A8-B336-AD12DF862E92}" srcOrd="0" destOrd="0" presId="urn:microsoft.com/office/officeart/2005/8/layout/vList6"/>
    <dgm:cxn modelId="{B72CE70C-E289-427D-A042-4353451C1B61}" type="presParOf" srcId="{A4121EA0-9AE1-41A8-B336-AD12DF862E92}" destId="{45D309A2-03D8-4C16-9BEF-8BD7087130A0}" srcOrd="0" destOrd="0" presId="urn:microsoft.com/office/officeart/2005/8/layout/vList6"/>
    <dgm:cxn modelId="{20DAFEB4-EFD1-4163-9619-E4275D24A7F8}" type="presParOf" srcId="{A4121EA0-9AE1-41A8-B336-AD12DF862E92}" destId="{E5F36628-1090-403B-9FB8-F1D44B91727F}" srcOrd="1" destOrd="0" presId="urn:microsoft.com/office/officeart/2005/8/layout/vList6"/>
    <dgm:cxn modelId="{0069A265-D76F-4119-AD61-C3DA721D6C4E}" type="presParOf" srcId="{19B0EBBB-45F8-4727-AB8A-9A4F24614D3B}" destId="{8C6FA1BF-0FB5-40DE-97A8-A79D84180636}" srcOrd="1" destOrd="0" presId="urn:microsoft.com/office/officeart/2005/8/layout/vList6"/>
    <dgm:cxn modelId="{421846A0-3DD1-4146-A1ED-787895D688AB}" type="presParOf" srcId="{19B0EBBB-45F8-4727-AB8A-9A4F24614D3B}" destId="{8E4AAE9C-67DE-4A71-A92F-B796276397B6}" srcOrd="2" destOrd="0" presId="urn:microsoft.com/office/officeart/2005/8/layout/vList6"/>
    <dgm:cxn modelId="{D9AF8B77-7437-4CF5-B8C7-468253ED7A2F}" type="presParOf" srcId="{8E4AAE9C-67DE-4A71-A92F-B796276397B6}" destId="{96910539-98B1-451D-ADBB-1AE17A424D2D}" srcOrd="0" destOrd="0" presId="urn:microsoft.com/office/officeart/2005/8/layout/vList6"/>
    <dgm:cxn modelId="{E45DE006-971C-4845-A635-658CAE26E89C}" type="presParOf" srcId="{8E4AAE9C-67DE-4A71-A92F-B796276397B6}" destId="{FE7D47BA-1D3E-4D92-A836-06BCA86E7654}" srcOrd="1" destOrd="0" presId="urn:microsoft.com/office/officeart/2005/8/layout/vList6"/>
    <dgm:cxn modelId="{9FE6BE1D-9A7D-43A8-8FDA-E965D9AA0E82}" type="presParOf" srcId="{19B0EBBB-45F8-4727-AB8A-9A4F24614D3B}" destId="{C9FC543F-0E80-458B-9B46-46760DED52AB}" srcOrd="3" destOrd="0" presId="urn:microsoft.com/office/officeart/2005/8/layout/vList6"/>
    <dgm:cxn modelId="{D092B6CA-7BCE-43B5-9797-118193BEDC36}" type="presParOf" srcId="{19B0EBBB-45F8-4727-AB8A-9A4F24614D3B}" destId="{21A865A4-43AD-4CF2-A717-DB6CC6ED65DB}" srcOrd="4" destOrd="0" presId="urn:microsoft.com/office/officeart/2005/8/layout/vList6"/>
    <dgm:cxn modelId="{FA23B2D9-1613-42A0-98E8-812CE2A80076}" type="presParOf" srcId="{21A865A4-43AD-4CF2-A717-DB6CC6ED65DB}" destId="{E3E4131D-18D4-4C1D-B58B-37C11826AEA1}" srcOrd="0" destOrd="0" presId="urn:microsoft.com/office/officeart/2005/8/layout/vList6"/>
    <dgm:cxn modelId="{72EF27C0-ECD7-4F44-A48D-2CD85CDEE4D4}" type="presParOf" srcId="{21A865A4-43AD-4CF2-A717-DB6CC6ED65DB}" destId="{D4D75F73-7A83-458B-8D98-BC0771C004AE}" srcOrd="1" destOrd="0" presId="urn:microsoft.com/office/officeart/2005/8/layout/vList6"/>
    <dgm:cxn modelId="{E8B69A42-28BF-4BF0-95E0-AD20613DF940}" type="presParOf" srcId="{19B0EBBB-45F8-4727-AB8A-9A4F24614D3B}" destId="{AA266D26-5719-4683-B971-2E266B4402EB}" srcOrd="5" destOrd="0" presId="urn:microsoft.com/office/officeart/2005/8/layout/vList6"/>
    <dgm:cxn modelId="{3E4DCAD0-6111-446E-BD38-A2A3E759EE10}" type="presParOf" srcId="{19B0EBBB-45F8-4727-AB8A-9A4F24614D3B}" destId="{EA6ECED4-F810-45EF-99B2-1820DB828996}" srcOrd="6" destOrd="0" presId="urn:microsoft.com/office/officeart/2005/8/layout/vList6"/>
    <dgm:cxn modelId="{DA98A549-FB93-4E89-AE2E-548FCB192764}" type="presParOf" srcId="{EA6ECED4-F810-45EF-99B2-1820DB828996}" destId="{83AC92A8-E2C7-4D86-AA0C-FDF84AEF4828}" srcOrd="0" destOrd="0" presId="urn:microsoft.com/office/officeart/2005/8/layout/vList6"/>
    <dgm:cxn modelId="{4E1DCD41-7C58-4D7C-BB23-71E3DE678273}" type="presParOf" srcId="{EA6ECED4-F810-45EF-99B2-1820DB828996}" destId="{062D04EC-36A5-4894-A007-E4AD3EF0792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AA2DBF-AFB2-4C79-947E-3A1D1649C3F1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5DBE7C2-8C30-4C5C-B4FD-11F85D2F383D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Discussion with Functional Teams</a:t>
          </a:r>
          <a:endParaRPr lang="en-IN" sz="1400" dirty="0">
            <a:solidFill>
              <a:schemeClr val="tx1"/>
            </a:solidFill>
          </a:endParaRPr>
        </a:p>
      </dgm:t>
    </dgm:pt>
    <dgm:pt modelId="{C9E8AA10-7617-4586-8759-23448D384B86}" type="parTrans" cxnId="{AD2D87DF-71E0-4BF7-86BC-2DF9ABEA5616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C54D7CB4-CBD6-4F88-9737-D118EA59B1DB}" type="sibTrans" cxnId="{AD2D87DF-71E0-4BF7-86BC-2DF9ABEA5616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127351A6-4FBC-4984-ABA6-5E91F531C2B5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Support during development</a:t>
          </a:r>
          <a:endParaRPr lang="en-IN" sz="1400" dirty="0">
            <a:solidFill>
              <a:schemeClr val="tx1"/>
            </a:solidFill>
          </a:endParaRPr>
        </a:p>
      </dgm:t>
    </dgm:pt>
    <dgm:pt modelId="{D73A2135-55E9-464C-96AC-6AEAC3066AD0}" type="parTrans" cxnId="{8A612E44-D883-4AA4-AE4C-37A0A043311B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8E3D525D-73DC-4A2F-9D25-6507EBFE78B9}" type="sibTrans" cxnId="{8A612E44-D883-4AA4-AE4C-37A0A043311B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016267C4-17A2-4202-94C0-52A4F26FD51D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Documentation and Final Delivery of model</a:t>
          </a:r>
        </a:p>
      </dgm:t>
    </dgm:pt>
    <dgm:pt modelId="{AB233B6B-AC45-434A-A464-A631E3E94C8A}" type="parTrans" cxnId="{8E930BD8-0943-40BD-B8D6-4B3E42E1495F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87709FB9-E6DB-48AD-86E7-F75AC4471300}" type="sibTrans" cxnId="{8E930BD8-0943-40BD-B8D6-4B3E42E1495F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3E67C8A0-2AF3-49D4-8FA8-7C49B4DC9314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Requirement Document Analysis</a:t>
          </a:r>
          <a:endParaRPr lang="en-IN" sz="1400" dirty="0">
            <a:solidFill>
              <a:schemeClr val="tx1"/>
            </a:solidFill>
          </a:endParaRPr>
        </a:p>
      </dgm:t>
    </dgm:pt>
    <dgm:pt modelId="{DD0142F2-77CF-4706-A7E0-822EA8828385}" type="parTrans" cxnId="{53459706-E86A-427F-B11B-CB94DCE0A607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B2390A4A-9825-4055-A111-A4B081FD33D5}" type="sibTrans" cxnId="{53459706-E86A-427F-B11B-CB94DCE0A607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55D36BE5-C244-44A1-A3CF-D75CE31A74D6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Discussion with Technical Team - Frameworks and Technology</a:t>
          </a:r>
          <a:endParaRPr lang="en-IN" sz="1400" dirty="0">
            <a:solidFill>
              <a:schemeClr val="tx1"/>
            </a:solidFill>
          </a:endParaRPr>
        </a:p>
      </dgm:t>
    </dgm:pt>
    <dgm:pt modelId="{781BC0FF-FCC2-480C-B9D2-3B4528361CF4}" type="parTrans" cxnId="{18F2AD3A-CE68-411E-A510-27601FE2306D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822BE788-EC09-4AA3-A3CA-3D452279E15C}" type="sibTrans" cxnId="{18F2AD3A-CE68-411E-A510-27601FE2306D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C81C8132-1F04-40A1-BD3E-189543EEDD4F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Creating Logical / Functional Model</a:t>
          </a:r>
          <a:endParaRPr lang="en-IN" sz="1400" dirty="0">
            <a:solidFill>
              <a:schemeClr val="tx1"/>
            </a:solidFill>
          </a:endParaRPr>
        </a:p>
      </dgm:t>
    </dgm:pt>
    <dgm:pt modelId="{BB60C645-578E-4E98-A52F-B8F209182F6B}" type="parTrans" cxnId="{57A0F923-7678-4DB1-BD2D-A8EAC45DED60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205FDC69-EABD-4C76-ABE3-D35BC37B2E94}" type="sibTrans" cxnId="{57A0F923-7678-4DB1-BD2D-A8EAC45DED60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91EA9E13-5180-4B01-AA20-2FAA1BED77F3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Creation of Physical model</a:t>
          </a:r>
          <a:endParaRPr lang="en-IN" sz="1400" dirty="0">
            <a:solidFill>
              <a:schemeClr val="tx1"/>
            </a:solidFill>
          </a:endParaRPr>
        </a:p>
      </dgm:t>
    </dgm:pt>
    <dgm:pt modelId="{D725F3E8-B60B-48AB-A00F-7ACE3BEFAF83}" type="parTrans" cxnId="{CAD0F727-1BCB-4D00-BA98-6F9B68542E27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67A21178-4E4F-4EC1-B829-B3F3694208A0}" type="sibTrans" cxnId="{CAD0F727-1BCB-4D00-BA98-6F9B68542E27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E589E9D6-16ED-4664-A931-807B6FB07F8C}">
      <dgm:prSet phldrT="[Text]" custT="1"/>
      <dgm:spPr/>
      <dgm:t>
        <a:bodyPr/>
        <a:lstStyle/>
        <a:p>
          <a:r>
            <a:rPr lang="en-IN" sz="1400" dirty="0" smtClean="0">
              <a:solidFill>
                <a:schemeClr val="tx1"/>
              </a:solidFill>
            </a:rPr>
            <a:t>Creation of Scripts</a:t>
          </a:r>
          <a:endParaRPr lang="en-IN" sz="1400" dirty="0">
            <a:solidFill>
              <a:schemeClr val="tx1"/>
            </a:solidFill>
          </a:endParaRPr>
        </a:p>
      </dgm:t>
    </dgm:pt>
    <dgm:pt modelId="{03A9E283-B9CD-4711-9A0A-7841ADFA9506}" type="parTrans" cxnId="{9E088D19-EF88-41F0-9CE7-B2BB740E6FF8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75BA379D-A343-4045-A520-1622B3EB7BDF}" type="sibTrans" cxnId="{9E088D19-EF88-41F0-9CE7-B2BB740E6FF8}">
      <dgm:prSet custT="1"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750AB432-2863-450A-B2BB-437BE525D63E}" type="pres">
      <dgm:prSet presAssocID="{54AA2DBF-AFB2-4C79-947E-3A1D1649C3F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BFF7EC8-679A-4F6B-99F2-06B4DB3B9CE2}" type="pres">
      <dgm:prSet presAssocID="{A5DBE7C2-8C30-4C5C-B4FD-11F85D2F383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421CA3C-A031-4A50-83EB-FE3D1AFA914F}" type="pres">
      <dgm:prSet presAssocID="{C54D7CB4-CBD6-4F88-9737-D118EA59B1DB}" presName="sibTrans" presStyleLbl="sibTrans2D1" presStyleIdx="0" presStyleCnt="7"/>
      <dgm:spPr/>
      <dgm:t>
        <a:bodyPr/>
        <a:lstStyle/>
        <a:p>
          <a:endParaRPr lang="en-IN"/>
        </a:p>
      </dgm:t>
    </dgm:pt>
    <dgm:pt modelId="{B778CE75-A53D-42E1-B68B-4B0226814495}" type="pres">
      <dgm:prSet presAssocID="{C54D7CB4-CBD6-4F88-9737-D118EA59B1DB}" presName="connectorText" presStyleLbl="sibTrans2D1" presStyleIdx="0" presStyleCnt="7"/>
      <dgm:spPr/>
      <dgm:t>
        <a:bodyPr/>
        <a:lstStyle/>
        <a:p>
          <a:endParaRPr lang="en-IN"/>
        </a:p>
      </dgm:t>
    </dgm:pt>
    <dgm:pt modelId="{107D36C6-696E-4772-9AD0-13B86B00DAB8}" type="pres">
      <dgm:prSet presAssocID="{3E67C8A0-2AF3-49D4-8FA8-7C49B4DC931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501C69C-63B4-4259-AF84-8B249B1D50F0}" type="pres">
      <dgm:prSet presAssocID="{B2390A4A-9825-4055-A111-A4B081FD33D5}" presName="sibTrans" presStyleLbl="sibTrans2D1" presStyleIdx="1" presStyleCnt="7"/>
      <dgm:spPr/>
      <dgm:t>
        <a:bodyPr/>
        <a:lstStyle/>
        <a:p>
          <a:endParaRPr lang="en-IN"/>
        </a:p>
      </dgm:t>
    </dgm:pt>
    <dgm:pt modelId="{196EAD99-597B-4850-81E9-A7B0FC064E34}" type="pres">
      <dgm:prSet presAssocID="{B2390A4A-9825-4055-A111-A4B081FD33D5}" presName="connectorText" presStyleLbl="sibTrans2D1" presStyleIdx="1" presStyleCnt="7"/>
      <dgm:spPr/>
      <dgm:t>
        <a:bodyPr/>
        <a:lstStyle/>
        <a:p>
          <a:endParaRPr lang="en-IN"/>
        </a:p>
      </dgm:t>
    </dgm:pt>
    <dgm:pt modelId="{566BF200-926F-4B0B-AF5C-0AB6BCA62472}" type="pres">
      <dgm:prSet presAssocID="{55D36BE5-C244-44A1-A3CF-D75CE31A74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00862C0-28E5-4CAA-89D1-BEE5B6701A28}" type="pres">
      <dgm:prSet presAssocID="{822BE788-EC09-4AA3-A3CA-3D452279E15C}" presName="sibTrans" presStyleLbl="sibTrans2D1" presStyleIdx="2" presStyleCnt="7"/>
      <dgm:spPr/>
      <dgm:t>
        <a:bodyPr/>
        <a:lstStyle/>
        <a:p>
          <a:endParaRPr lang="en-IN"/>
        </a:p>
      </dgm:t>
    </dgm:pt>
    <dgm:pt modelId="{120EF858-2FEB-446A-B916-4FB5516CEB73}" type="pres">
      <dgm:prSet presAssocID="{822BE788-EC09-4AA3-A3CA-3D452279E15C}" presName="connectorText" presStyleLbl="sibTrans2D1" presStyleIdx="2" presStyleCnt="7"/>
      <dgm:spPr/>
      <dgm:t>
        <a:bodyPr/>
        <a:lstStyle/>
        <a:p>
          <a:endParaRPr lang="en-IN"/>
        </a:p>
      </dgm:t>
    </dgm:pt>
    <dgm:pt modelId="{BBE699AA-D16F-4EF5-8B9E-2DB38072494F}" type="pres">
      <dgm:prSet presAssocID="{C81C8132-1F04-40A1-BD3E-189543EEDD4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D5790D0-AE3A-4117-8F68-D0D5F9BB8574}" type="pres">
      <dgm:prSet presAssocID="{205FDC69-EABD-4C76-ABE3-D35BC37B2E94}" presName="sibTrans" presStyleLbl="sibTrans2D1" presStyleIdx="3" presStyleCnt="7"/>
      <dgm:spPr/>
      <dgm:t>
        <a:bodyPr/>
        <a:lstStyle/>
        <a:p>
          <a:endParaRPr lang="en-IN"/>
        </a:p>
      </dgm:t>
    </dgm:pt>
    <dgm:pt modelId="{DC619F97-CD5C-4B21-AE1E-3030D2EB2CFB}" type="pres">
      <dgm:prSet presAssocID="{205FDC69-EABD-4C76-ABE3-D35BC37B2E94}" presName="connectorText" presStyleLbl="sibTrans2D1" presStyleIdx="3" presStyleCnt="7"/>
      <dgm:spPr/>
      <dgm:t>
        <a:bodyPr/>
        <a:lstStyle/>
        <a:p>
          <a:endParaRPr lang="en-IN"/>
        </a:p>
      </dgm:t>
    </dgm:pt>
    <dgm:pt modelId="{57C44449-3764-4199-9FB2-2D5758E54AB5}" type="pres">
      <dgm:prSet presAssocID="{91EA9E13-5180-4B01-AA20-2FAA1BED77F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E5ED801-FF10-4AB4-B322-B32C8FF44E6D}" type="pres">
      <dgm:prSet presAssocID="{67A21178-4E4F-4EC1-B829-B3F3694208A0}" presName="sibTrans" presStyleLbl="sibTrans2D1" presStyleIdx="4" presStyleCnt="7"/>
      <dgm:spPr/>
      <dgm:t>
        <a:bodyPr/>
        <a:lstStyle/>
        <a:p>
          <a:endParaRPr lang="en-IN"/>
        </a:p>
      </dgm:t>
    </dgm:pt>
    <dgm:pt modelId="{8A8169F8-272C-4A03-A50A-48511CEC652B}" type="pres">
      <dgm:prSet presAssocID="{67A21178-4E4F-4EC1-B829-B3F3694208A0}" presName="connectorText" presStyleLbl="sibTrans2D1" presStyleIdx="4" presStyleCnt="7"/>
      <dgm:spPr/>
      <dgm:t>
        <a:bodyPr/>
        <a:lstStyle/>
        <a:p>
          <a:endParaRPr lang="en-IN"/>
        </a:p>
      </dgm:t>
    </dgm:pt>
    <dgm:pt modelId="{31166C70-02D3-4823-8DE0-362CF2FD6B82}" type="pres">
      <dgm:prSet presAssocID="{E589E9D6-16ED-4664-A931-807B6FB07F8C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5E74F9-E2F4-4BDB-AE13-F32CD3C50F87}" type="pres">
      <dgm:prSet presAssocID="{75BA379D-A343-4045-A520-1622B3EB7BDF}" presName="sibTrans" presStyleLbl="sibTrans2D1" presStyleIdx="5" presStyleCnt="7"/>
      <dgm:spPr/>
      <dgm:t>
        <a:bodyPr/>
        <a:lstStyle/>
        <a:p>
          <a:endParaRPr lang="en-IN"/>
        </a:p>
      </dgm:t>
    </dgm:pt>
    <dgm:pt modelId="{DEF5814F-1B15-4B02-85CD-80E5B4B2234A}" type="pres">
      <dgm:prSet presAssocID="{75BA379D-A343-4045-A520-1622B3EB7BDF}" presName="connectorText" presStyleLbl="sibTrans2D1" presStyleIdx="5" presStyleCnt="7"/>
      <dgm:spPr/>
      <dgm:t>
        <a:bodyPr/>
        <a:lstStyle/>
        <a:p>
          <a:endParaRPr lang="en-IN"/>
        </a:p>
      </dgm:t>
    </dgm:pt>
    <dgm:pt modelId="{CA1A7BBC-E746-4AE2-84C7-74CC7B8CA753}" type="pres">
      <dgm:prSet presAssocID="{127351A6-4FBC-4984-ABA6-5E91F531C2B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AB17EB4-78A0-4EEA-8E8B-5777315CC36F}" type="pres">
      <dgm:prSet presAssocID="{8E3D525D-73DC-4A2F-9D25-6507EBFE78B9}" presName="sibTrans" presStyleLbl="sibTrans2D1" presStyleIdx="6" presStyleCnt="7"/>
      <dgm:spPr/>
      <dgm:t>
        <a:bodyPr/>
        <a:lstStyle/>
        <a:p>
          <a:endParaRPr lang="en-IN"/>
        </a:p>
      </dgm:t>
    </dgm:pt>
    <dgm:pt modelId="{C0EF3ECD-369C-4081-BA63-F6B96856A9BE}" type="pres">
      <dgm:prSet presAssocID="{8E3D525D-73DC-4A2F-9D25-6507EBFE78B9}" presName="connectorText" presStyleLbl="sibTrans2D1" presStyleIdx="6" presStyleCnt="7"/>
      <dgm:spPr/>
      <dgm:t>
        <a:bodyPr/>
        <a:lstStyle/>
        <a:p>
          <a:endParaRPr lang="en-IN"/>
        </a:p>
      </dgm:t>
    </dgm:pt>
    <dgm:pt modelId="{501C6D26-EA7B-418B-9960-ED4C479C5587}" type="pres">
      <dgm:prSet presAssocID="{016267C4-17A2-4202-94C0-52A4F26FD51D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797CA35-C951-4977-A39D-EB792DAEC16B}" type="presOf" srcId="{C54D7CB4-CBD6-4F88-9737-D118EA59B1DB}" destId="{B778CE75-A53D-42E1-B68B-4B0226814495}" srcOrd="1" destOrd="0" presId="urn:microsoft.com/office/officeart/2005/8/layout/process5"/>
    <dgm:cxn modelId="{A92F2EFA-2D75-4756-B166-C4BAFA270DC2}" type="presOf" srcId="{A5DBE7C2-8C30-4C5C-B4FD-11F85D2F383D}" destId="{DBFF7EC8-679A-4F6B-99F2-06B4DB3B9CE2}" srcOrd="0" destOrd="0" presId="urn:microsoft.com/office/officeart/2005/8/layout/process5"/>
    <dgm:cxn modelId="{57A0F923-7678-4DB1-BD2D-A8EAC45DED60}" srcId="{54AA2DBF-AFB2-4C79-947E-3A1D1649C3F1}" destId="{C81C8132-1F04-40A1-BD3E-189543EEDD4F}" srcOrd="3" destOrd="0" parTransId="{BB60C645-578E-4E98-A52F-B8F209182F6B}" sibTransId="{205FDC69-EABD-4C76-ABE3-D35BC37B2E94}"/>
    <dgm:cxn modelId="{41C4BA60-55F9-48A9-86AB-F358929361ED}" type="presOf" srcId="{E589E9D6-16ED-4664-A931-807B6FB07F8C}" destId="{31166C70-02D3-4823-8DE0-362CF2FD6B82}" srcOrd="0" destOrd="0" presId="urn:microsoft.com/office/officeart/2005/8/layout/process5"/>
    <dgm:cxn modelId="{3239A943-F92C-47F6-AEED-6095224FD069}" type="presOf" srcId="{822BE788-EC09-4AA3-A3CA-3D452279E15C}" destId="{120EF858-2FEB-446A-B916-4FB5516CEB73}" srcOrd="1" destOrd="0" presId="urn:microsoft.com/office/officeart/2005/8/layout/process5"/>
    <dgm:cxn modelId="{C37F4A79-DD1A-40EE-8BEC-FE9C547BAF6C}" type="presOf" srcId="{205FDC69-EABD-4C76-ABE3-D35BC37B2E94}" destId="{DC619F97-CD5C-4B21-AE1E-3030D2EB2CFB}" srcOrd="1" destOrd="0" presId="urn:microsoft.com/office/officeart/2005/8/layout/process5"/>
    <dgm:cxn modelId="{FCA10005-F22C-4E07-BC5D-9F027BEB5BF1}" type="presOf" srcId="{91EA9E13-5180-4B01-AA20-2FAA1BED77F3}" destId="{57C44449-3764-4199-9FB2-2D5758E54AB5}" srcOrd="0" destOrd="0" presId="urn:microsoft.com/office/officeart/2005/8/layout/process5"/>
    <dgm:cxn modelId="{DB286AD2-F634-493B-9C70-7B757467641D}" type="presOf" srcId="{C54D7CB4-CBD6-4F88-9737-D118EA59B1DB}" destId="{B421CA3C-A031-4A50-83EB-FE3D1AFA914F}" srcOrd="0" destOrd="0" presId="urn:microsoft.com/office/officeart/2005/8/layout/process5"/>
    <dgm:cxn modelId="{5CEC32EC-B415-4970-8673-18E89650EFAD}" type="presOf" srcId="{75BA379D-A343-4045-A520-1622B3EB7BDF}" destId="{325E74F9-E2F4-4BDB-AE13-F32CD3C50F87}" srcOrd="0" destOrd="0" presId="urn:microsoft.com/office/officeart/2005/8/layout/process5"/>
    <dgm:cxn modelId="{EC797E3C-D87C-454B-A547-F4B0F33281F2}" type="presOf" srcId="{B2390A4A-9825-4055-A111-A4B081FD33D5}" destId="{196EAD99-597B-4850-81E9-A7B0FC064E34}" srcOrd="1" destOrd="0" presId="urn:microsoft.com/office/officeart/2005/8/layout/process5"/>
    <dgm:cxn modelId="{0FC53770-E3B7-4449-A2C5-0C10F557BAB2}" type="presOf" srcId="{55D36BE5-C244-44A1-A3CF-D75CE31A74D6}" destId="{566BF200-926F-4B0B-AF5C-0AB6BCA62472}" srcOrd="0" destOrd="0" presId="urn:microsoft.com/office/officeart/2005/8/layout/process5"/>
    <dgm:cxn modelId="{AD2D87DF-71E0-4BF7-86BC-2DF9ABEA5616}" srcId="{54AA2DBF-AFB2-4C79-947E-3A1D1649C3F1}" destId="{A5DBE7C2-8C30-4C5C-B4FD-11F85D2F383D}" srcOrd="0" destOrd="0" parTransId="{C9E8AA10-7617-4586-8759-23448D384B86}" sibTransId="{C54D7CB4-CBD6-4F88-9737-D118EA59B1DB}"/>
    <dgm:cxn modelId="{616625C5-49BB-47E7-9D95-C7B7757A0601}" type="presOf" srcId="{67A21178-4E4F-4EC1-B829-B3F3694208A0}" destId="{9E5ED801-FF10-4AB4-B322-B32C8FF44E6D}" srcOrd="0" destOrd="0" presId="urn:microsoft.com/office/officeart/2005/8/layout/process5"/>
    <dgm:cxn modelId="{2C20B430-0A1F-4033-B8E8-BF2640F1FD14}" type="presOf" srcId="{54AA2DBF-AFB2-4C79-947E-3A1D1649C3F1}" destId="{750AB432-2863-450A-B2BB-437BE525D63E}" srcOrd="0" destOrd="0" presId="urn:microsoft.com/office/officeart/2005/8/layout/process5"/>
    <dgm:cxn modelId="{52678A56-E8FD-4E3B-851D-02E99EB2ADF6}" type="presOf" srcId="{75BA379D-A343-4045-A520-1622B3EB7BDF}" destId="{DEF5814F-1B15-4B02-85CD-80E5B4B2234A}" srcOrd="1" destOrd="0" presId="urn:microsoft.com/office/officeart/2005/8/layout/process5"/>
    <dgm:cxn modelId="{3C66E80D-59F2-4504-9F19-BA282F45F03D}" type="presOf" srcId="{67A21178-4E4F-4EC1-B829-B3F3694208A0}" destId="{8A8169F8-272C-4A03-A50A-48511CEC652B}" srcOrd="1" destOrd="0" presId="urn:microsoft.com/office/officeart/2005/8/layout/process5"/>
    <dgm:cxn modelId="{6958FC19-6E4A-4763-A29B-9061F3A2370E}" type="presOf" srcId="{016267C4-17A2-4202-94C0-52A4F26FD51D}" destId="{501C6D26-EA7B-418B-9960-ED4C479C5587}" srcOrd="0" destOrd="0" presId="urn:microsoft.com/office/officeart/2005/8/layout/process5"/>
    <dgm:cxn modelId="{6CAE4684-D198-49B9-BDB4-07F09940FBC1}" type="presOf" srcId="{3E67C8A0-2AF3-49D4-8FA8-7C49B4DC9314}" destId="{107D36C6-696E-4772-9AD0-13B86B00DAB8}" srcOrd="0" destOrd="0" presId="urn:microsoft.com/office/officeart/2005/8/layout/process5"/>
    <dgm:cxn modelId="{A9E6FF07-0138-4BAF-9492-0E922CAC2D5C}" type="presOf" srcId="{8E3D525D-73DC-4A2F-9D25-6507EBFE78B9}" destId="{C0EF3ECD-369C-4081-BA63-F6B96856A9BE}" srcOrd="1" destOrd="0" presId="urn:microsoft.com/office/officeart/2005/8/layout/process5"/>
    <dgm:cxn modelId="{3E7CC88A-B7FF-43DD-96D5-1375BE498E5E}" type="presOf" srcId="{205FDC69-EABD-4C76-ABE3-D35BC37B2E94}" destId="{8D5790D0-AE3A-4117-8F68-D0D5F9BB8574}" srcOrd="0" destOrd="0" presId="urn:microsoft.com/office/officeart/2005/8/layout/process5"/>
    <dgm:cxn modelId="{16171517-AC01-47A0-849A-3B9AEFF2233B}" type="presOf" srcId="{C81C8132-1F04-40A1-BD3E-189543EEDD4F}" destId="{BBE699AA-D16F-4EF5-8B9E-2DB38072494F}" srcOrd="0" destOrd="0" presId="urn:microsoft.com/office/officeart/2005/8/layout/process5"/>
    <dgm:cxn modelId="{05379B43-E479-4501-8D3F-66129CBBB244}" type="presOf" srcId="{8E3D525D-73DC-4A2F-9D25-6507EBFE78B9}" destId="{2AB17EB4-78A0-4EEA-8E8B-5777315CC36F}" srcOrd="0" destOrd="0" presId="urn:microsoft.com/office/officeart/2005/8/layout/process5"/>
    <dgm:cxn modelId="{CAD0F727-1BCB-4D00-BA98-6F9B68542E27}" srcId="{54AA2DBF-AFB2-4C79-947E-3A1D1649C3F1}" destId="{91EA9E13-5180-4B01-AA20-2FAA1BED77F3}" srcOrd="4" destOrd="0" parTransId="{D725F3E8-B60B-48AB-A00F-7ACE3BEFAF83}" sibTransId="{67A21178-4E4F-4EC1-B829-B3F3694208A0}"/>
    <dgm:cxn modelId="{68988E65-44FD-4E2E-9B70-731DCE97B5B2}" type="presOf" srcId="{B2390A4A-9825-4055-A111-A4B081FD33D5}" destId="{9501C69C-63B4-4259-AF84-8B249B1D50F0}" srcOrd="0" destOrd="0" presId="urn:microsoft.com/office/officeart/2005/8/layout/process5"/>
    <dgm:cxn modelId="{C1639D35-ADC7-4857-9D82-43FACEAFC978}" type="presOf" srcId="{822BE788-EC09-4AA3-A3CA-3D452279E15C}" destId="{600862C0-28E5-4CAA-89D1-BEE5B6701A28}" srcOrd="0" destOrd="0" presId="urn:microsoft.com/office/officeart/2005/8/layout/process5"/>
    <dgm:cxn modelId="{8A612E44-D883-4AA4-AE4C-37A0A043311B}" srcId="{54AA2DBF-AFB2-4C79-947E-3A1D1649C3F1}" destId="{127351A6-4FBC-4984-ABA6-5E91F531C2B5}" srcOrd="6" destOrd="0" parTransId="{D73A2135-55E9-464C-96AC-6AEAC3066AD0}" sibTransId="{8E3D525D-73DC-4A2F-9D25-6507EBFE78B9}"/>
    <dgm:cxn modelId="{9E088D19-EF88-41F0-9CE7-B2BB740E6FF8}" srcId="{54AA2DBF-AFB2-4C79-947E-3A1D1649C3F1}" destId="{E589E9D6-16ED-4664-A931-807B6FB07F8C}" srcOrd="5" destOrd="0" parTransId="{03A9E283-B9CD-4711-9A0A-7841ADFA9506}" sibTransId="{75BA379D-A343-4045-A520-1622B3EB7BDF}"/>
    <dgm:cxn modelId="{D08A2389-D828-4DC3-A54E-0DE2748E3127}" type="presOf" srcId="{127351A6-4FBC-4984-ABA6-5E91F531C2B5}" destId="{CA1A7BBC-E746-4AE2-84C7-74CC7B8CA753}" srcOrd="0" destOrd="0" presId="urn:microsoft.com/office/officeart/2005/8/layout/process5"/>
    <dgm:cxn modelId="{18F2AD3A-CE68-411E-A510-27601FE2306D}" srcId="{54AA2DBF-AFB2-4C79-947E-3A1D1649C3F1}" destId="{55D36BE5-C244-44A1-A3CF-D75CE31A74D6}" srcOrd="2" destOrd="0" parTransId="{781BC0FF-FCC2-480C-B9D2-3B4528361CF4}" sibTransId="{822BE788-EC09-4AA3-A3CA-3D452279E15C}"/>
    <dgm:cxn modelId="{8E930BD8-0943-40BD-B8D6-4B3E42E1495F}" srcId="{54AA2DBF-AFB2-4C79-947E-3A1D1649C3F1}" destId="{016267C4-17A2-4202-94C0-52A4F26FD51D}" srcOrd="7" destOrd="0" parTransId="{AB233B6B-AC45-434A-A464-A631E3E94C8A}" sibTransId="{87709FB9-E6DB-48AD-86E7-F75AC4471300}"/>
    <dgm:cxn modelId="{53459706-E86A-427F-B11B-CB94DCE0A607}" srcId="{54AA2DBF-AFB2-4C79-947E-3A1D1649C3F1}" destId="{3E67C8A0-2AF3-49D4-8FA8-7C49B4DC9314}" srcOrd="1" destOrd="0" parTransId="{DD0142F2-77CF-4706-A7E0-822EA8828385}" sibTransId="{B2390A4A-9825-4055-A111-A4B081FD33D5}"/>
    <dgm:cxn modelId="{85C3412E-C24B-4201-A1FF-2B68D2148258}" type="presParOf" srcId="{750AB432-2863-450A-B2BB-437BE525D63E}" destId="{DBFF7EC8-679A-4F6B-99F2-06B4DB3B9CE2}" srcOrd="0" destOrd="0" presId="urn:microsoft.com/office/officeart/2005/8/layout/process5"/>
    <dgm:cxn modelId="{ECB50F88-F9D3-4E94-AC4B-A3D1F69B60B2}" type="presParOf" srcId="{750AB432-2863-450A-B2BB-437BE525D63E}" destId="{B421CA3C-A031-4A50-83EB-FE3D1AFA914F}" srcOrd="1" destOrd="0" presId="urn:microsoft.com/office/officeart/2005/8/layout/process5"/>
    <dgm:cxn modelId="{6F6CB581-EC89-4F03-BB51-E895D342DC2C}" type="presParOf" srcId="{B421CA3C-A031-4A50-83EB-FE3D1AFA914F}" destId="{B778CE75-A53D-42E1-B68B-4B0226814495}" srcOrd="0" destOrd="0" presId="urn:microsoft.com/office/officeart/2005/8/layout/process5"/>
    <dgm:cxn modelId="{59070EA4-B4F3-412E-BDCB-6E07DC22C31F}" type="presParOf" srcId="{750AB432-2863-450A-B2BB-437BE525D63E}" destId="{107D36C6-696E-4772-9AD0-13B86B00DAB8}" srcOrd="2" destOrd="0" presId="urn:microsoft.com/office/officeart/2005/8/layout/process5"/>
    <dgm:cxn modelId="{100ACF82-DEDA-4EA4-8BC3-C7D68F462B02}" type="presParOf" srcId="{750AB432-2863-450A-B2BB-437BE525D63E}" destId="{9501C69C-63B4-4259-AF84-8B249B1D50F0}" srcOrd="3" destOrd="0" presId="urn:microsoft.com/office/officeart/2005/8/layout/process5"/>
    <dgm:cxn modelId="{A487EDA2-5D42-4259-BC98-F55565B6DD00}" type="presParOf" srcId="{9501C69C-63B4-4259-AF84-8B249B1D50F0}" destId="{196EAD99-597B-4850-81E9-A7B0FC064E34}" srcOrd="0" destOrd="0" presId="urn:microsoft.com/office/officeart/2005/8/layout/process5"/>
    <dgm:cxn modelId="{66FB6990-BA3D-4A0E-A63C-FD8A64B71C46}" type="presParOf" srcId="{750AB432-2863-450A-B2BB-437BE525D63E}" destId="{566BF200-926F-4B0B-AF5C-0AB6BCA62472}" srcOrd="4" destOrd="0" presId="urn:microsoft.com/office/officeart/2005/8/layout/process5"/>
    <dgm:cxn modelId="{97803EC3-9E13-4725-BFA2-70F8AB9CD921}" type="presParOf" srcId="{750AB432-2863-450A-B2BB-437BE525D63E}" destId="{600862C0-28E5-4CAA-89D1-BEE5B6701A28}" srcOrd="5" destOrd="0" presId="urn:microsoft.com/office/officeart/2005/8/layout/process5"/>
    <dgm:cxn modelId="{E9A6A583-4A83-4548-AA2D-A99D59C0A60E}" type="presParOf" srcId="{600862C0-28E5-4CAA-89D1-BEE5B6701A28}" destId="{120EF858-2FEB-446A-B916-4FB5516CEB73}" srcOrd="0" destOrd="0" presId="urn:microsoft.com/office/officeart/2005/8/layout/process5"/>
    <dgm:cxn modelId="{F1B400AD-D253-4925-B69D-72FDA10B1139}" type="presParOf" srcId="{750AB432-2863-450A-B2BB-437BE525D63E}" destId="{BBE699AA-D16F-4EF5-8B9E-2DB38072494F}" srcOrd="6" destOrd="0" presId="urn:microsoft.com/office/officeart/2005/8/layout/process5"/>
    <dgm:cxn modelId="{DAF25A35-11F1-4107-AC02-9985C228A083}" type="presParOf" srcId="{750AB432-2863-450A-B2BB-437BE525D63E}" destId="{8D5790D0-AE3A-4117-8F68-D0D5F9BB8574}" srcOrd="7" destOrd="0" presId="urn:microsoft.com/office/officeart/2005/8/layout/process5"/>
    <dgm:cxn modelId="{3F40886F-B1FB-42F0-BD49-7810A0238539}" type="presParOf" srcId="{8D5790D0-AE3A-4117-8F68-D0D5F9BB8574}" destId="{DC619F97-CD5C-4B21-AE1E-3030D2EB2CFB}" srcOrd="0" destOrd="0" presId="urn:microsoft.com/office/officeart/2005/8/layout/process5"/>
    <dgm:cxn modelId="{AED4AEE1-3054-4B5B-BABB-3A67991C1B39}" type="presParOf" srcId="{750AB432-2863-450A-B2BB-437BE525D63E}" destId="{57C44449-3764-4199-9FB2-2D5758E54AB5}" srcOrd="8" destOrd="0" presId="urn:microsoft.com/office/officeart/2005/8/layout/process5"/>
    <dgm:cxn modelId="{A865082F-CB76-465E-80A7-0B7C5D9CA82F}" type="presParOf" srcId="{750AB432-2863-450A-B2BB-437BE525D63E}" destId="{9E5ED801-FF10-4AB4-B322-B32C8FF44E6D}" srcOrd="9" destOrd="0" presId="urn:microsoft.com/office/officeart/2005/8/layout/process5"/>
    <dgm:cxn modelId="{E075718C-CEF5-4FD2-9501-8A876F5B54C6}" type="presParOf" srcId="{9E5ED801-FF10-4AB4-B322-B32C8FF44E6D}" destId="{8A8169F8-272C-4A03-A50A-48511CEC652B}" srcOrd="0" destOrd="0" presId="urn:microsoft.com/office/officeart/2005/8/layout/process5"/>
    <dgm:cxn modelId="{B8C3DD13-0144-43A4-BC36-86F9EF05D544}" type="presParOf" srcId="{750AB432-2863-450A-B2BB-437BE525D63E}" destId="{31166C70-02D3-4823-8DE0-362CF2FD6B82}" srcOrd="10" destOrd="0" presId="urn:microsoft.com/office/officeart/2005/8/layout/process5"/>
    <dgm:cxn modelId="{CF3BAC9D-D004-452E-A61E-84701C642520}" type="presParOf" srcId="{750AB432-2863-450A-B2BB-437BE525D63E}" destId="{325E74F9-E2F4-4BDB-AE13-F32CD3C50F87}" srcOrd="11" destOrd="0" presId="urn:microsoft.com/office/officeart/2005/8/layout/process5"/>
    <dgm:cxn modelId="{5FB38F76-0D0E-4472-A8D8-C37EEC674E0F}" type="presParOf" srcId="{325E74F9-E2F4-4BDB-AE13-F32CD3C50F87}" destId="{DEF5814F-1B15-4B02-85CD-80E5B4B2234A}" srcOrd="0" destOrd="0" presId="urn:microsoft.com/office/officeart/2005/8/layout/process5"/>
    <dgm:cxn modelId="{3CDDC15F-CB4F-412D-BAA6-CB8F45FE9C4B}" type="presParOf" srcId="{750AB432-2863-450A-B2BB-437BE525D63E}" destId="{CA1A7BBC-E746-4AE2-84C7-74CC7B8CA753}" srcOrd="12" destOrd="0" presId="urn:microsoft.com/office/officeart/2005/8/layout/process5"/>
    <dgm:cxn modelId="{CAE68025-E0A4-4BC8-A67A-FF4F5C684405}" type="presParOf" srcId="{750AB432-2863-450A-B2BB-437BE525D63E}" destId="{2AB17EB4-78A0-4EEA-8E8B-5777315CC36F}" srcOrd="13" destOrd="0" presId="urn:microsoft.com/office/officeart/2005/8/layout/process5"/>
    <dgm:cxn modelId="{82F5395F-FD9C-45BA-BA00-E68F2E2BE432}" type="presParOf" srcId="{2AB17EB4-78A0-4EEA-8E8B-5777315CC36F}" destId="{C0EF3ECD-369C-4081-BA63-F6B96856A9BE}" srcOrd="0" destOrd="0" presId="urn:microsoft.com/office/officeart/2005/8/layout/process5"/>
    <dgm:cxn modelId="{955C6F1F-57AC-48D6-B594-E76ECD979134}" type="presParOf" srcId="{750AB432-2863-450A-B2BB-437BE525D63E}" destId="{501C6D26-EA7B-418B-9960-ED4C479C558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E84F97-7936-4E29-BECC-6641D863F7D5}" type="doc">
      <dgm:prSet loTypeId="urn:microsoft.com/office/officeart/2008/layout/PictureStrips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894EB10E-9BBE-452C-B753-A65AF298E593}">
      <dgm:prSet phldrT="[Text]" custT="1"/>
      <dgm:spPr/>
      <dgm:t>
        <a:bodyPr/>
        <a:lstStyle/>
        <a:p>
          <a:r>
            <a:rPr lang="en-US" sz="1600" b="1" dirty="0" smtClean="0"/>
            <a:t>Consulting</a:t>
          </a:r>
          <a:endParaRPr lang="en-US" sz="1600" b="1" dirty="0"/>
        </a:p>
      </dgm:t>
    </dgm:pt>
    <dgm:pt modelId="{B4C5F64B-DD40-49B0-A6CC-CFB9AE7153C7}" type="parTrans" cxnId="{3F76DC96-9B68-4E13-85C3-498015447A67}">
      <dgm:prSet/>
      <dgm:spPr/>
      <dgm:t>
        <a:bodyPr/>
        <a:lstStyle/>
        <a:p>
          <a:endParaRPr lang="en-US"/>
        </a:p>
      </dgm:t>
    </dgm:pt>
    <dgm:pt modelId="{04E7BC2A-689F-49BB-92E4-D89050CC6E14}" type="sibTrans" cxnId="{3F76DC96-9B68-4E13-85C3-498015447A67}">
      <dgm:prSet/>
      <dgm:spPr/>
      <dgm:t>
        <a:bodyPr/>
        <a:lstStyle/>
        <a:p>
          <a:endParaRPr lang="en-US"/>
        </a:p>
      </dgm:t>
    </dgm:pt>
    <dgm:pt modelId="{A4415059-E3D5-4950-BF7B-6F8DCD6DA4BD}">
      <dgm:prSet phldrT="[Text]" custT="1"/>
      <dgm:spPr/>
      <dgm:t>
        <a:bodyPr/>
        <a:lstStyle/>
        <a:p>
          <a:r>
            <a:rPr lang="en-US" sz="1600" b="1" dirty="0" smtClean="0"/>
            <a:t>Designing</a:t>
          </a:r>
          <a:endParaRPr lang="en-US" sz="1600" b="1" dirty="0"/>
        </a:p>
      </dgm:t>
    </dgm:pt>
    <dgm:pt modelId="{72D77F37-BC08-40D8-8F13-F69FBD383B1C}" type="parTrans" cxnId="{74157B18-8377-4777-84CF-EDD8E54C0E44}">
      <dgm:prSet/>
      <dgm:spPr/>
      <dgm:t>
        <a:bodyPr/>
        <a:lstStyle/>
        <a:p>
          <a:endParaRPr lang="en-US"/>
        </a:p>
      </dgm:t>
    </dgm:pt>
    <dgm:pt modelId="{82B1C303-0C47-426B-B364-497BB7E22A39}" type="sibTrans" cxnId="{74157B18-8377-4777-84CF-EDD8E54C0E44}">
      <dgm:prSet/>
      <dgm:spPr/>
      <dgm:t>
        <a:bodyPr/>
        <a:lstStyle/>
        <a:p>
          <a:endParaRPr lang="en-US"/>
        </a:p>
      </dgm:t>
    </dgm:pt>
    <dgm:pt modelId="{F72286A5-128D-4840-BAF8-9A5C37380C6B}">
      <dgm:prSet phldrT="[Text]" custT="1"/>
      <dgm:spPr/>
      <dgm:t>
        <a:bodyPr/>
        <a:lstStyle/>
        <a:p>
          <a:r>
            <a:rPr lang="en-US" sz="1600" b="1" dirty="0" smtClean="0"/>
            <a:t>Implementation</a:t>
          </a:r>
          <a:endParaRPr lang="en-US" sz="1600" b="1" dirty="0"/>
        </a:p>
      </dgm:t>
    </dgm:pt>
    <dgm:pt modelId="{9CFEB585-65E1-4C5F-93F3-700E62CBDADD}" type="parTrans" cxnId="{A670D7DA-20B8-4071-B20F-BB82F2F7D1C8}">
      <dgm:prSet/>
      <dgm:spPr/>
      <dgm:t>
        <a:bodyPr/>
        <a:lstStyle/>
        <a:p>
          <a:endParaRPr lang="en-US"/>
        </a:p>
      </dgm:t>
    </dgm:pt>
    <dgm:pt modelId="{D8F23D26-269F-45D5-9203-9D11668AA67D}" type="sibTrans" cxnId="{A670D7DA-20B8-4071-B20F-BB82F2F7D1C8}">
      <dgm:prSet/>
      <dgm:spPr/>
      <dgm:t>
        <a:bodyPr/>
        <a:lstStyle/>
        <a:p>
          <a:endParaRPr lang="en-US"/>
        </a:p>
      </dgm:t>
    </dgm:pt>
    <dgm:pt modelId="{A58CE0F2-D4D7-484E-85AC-2269B796B05B}">
      <dgm:prSet phldrT="[Text]" custT="1"/>
      <dgm:spPr/>
      <dgm:t>
        <a:bodyPr/>
        <a:lstStyle/>
        <a:p>
          <a:r>
            <a:rPr lang="en-US" sz="1600" b="1" dirty="0" smtClean="0"/>
            <a:t>Development</a:t>
          </a:r>
          <a:endParaRPr lang="en-US" sz="1600" b="1" dirty="0"/>
        </a:p>
      </dgm:t>
    </dgm:pt>
    <dgm:pt modelId="{CEC46F2D-5E57-4FB6-9722-DB232374F757}" type="parTrans" cxnId="{6D21A299-1801-412F-BE53-F19F4972583F}">
      <dgm:prSet/>
      <dgm:spPr/>
      <dgm:t>
        <a:bodyPr/>
        <a:lstStyle/>
        <a:p>
          <a:endParaRPr lang="en-US"/>
        </a:p>
      </dgm:t>
    </dgm:pt>
    <dgm:pt modelId="{4FAF0E01-97DA-4A51-B0AB-E59E94A86C40}" type="sibTrans" cxnId="{6D21A299-1801-412F-BE53-F19F4972583F}">
      <dgm:prSet/>
      <dgm:spPr/>
      <dgm:t>
        <a:bodyPr/>
        <a:lstStyle/>
        <a:p>
          <a:endParaRPr lang="en-US"/>
        </a:p>
      </dgm:t>
    </dgm:pt>
    <dgm:pt modelId="{DEAA7A1E-A768-4790-9F3A-1A05C1578DFF}">
      <dgm:prSet phldrT="[Text]" custT="1"/>
      <dgm:spPr/>
      <dgm:t>
        <a:bodyPr/>
        <a:lstStyle/>
        <a:p>
          <a:r>
            <a:rPr lang="en-US" sz="1600" b="1" dirty="0" smtClean="0"/>
            <a:t>Global</a:t>
          </a:r>
          <a:r>
            <a:rPr lang="en-US" sz="1300" dirty="0" smtClean="0"/>
            <a:t> </a:t>
          </a:r>
          <a:r>
            <a:rPr lang="en-US" sz="1600" b="1" dirty="0" smtClean="0"/>
            <a:t>Rollouts</a:t>
          </a:r>
          <a:endParaRPr lang="en-US" sz="1600" b="1" dirty="0"/>
        </a:p>
      </dgm:t>
    </dgm:pt>
    <dgm:pt modelId="{2F8EAA43-C495-449C-A727-387A3E471D5F}" type="parTrans" cxnId="{851B6B69-AB32-42F6-A091-B2FF22162D53}">
      <dgm:prSet/>
      <dgm:spPr/>
      <dgm:t>
        <a:bodyPr/>
        <a:lstStyle/>
        <a:p>
          <a:endParaRPr lang="en-US"/>
        </a:p>
      </dgm:t>
    </dgm:pt>
    <dgm:pt modelId="{0497AE4F-D045-475F-A43D-230E353F2F0A}" type="sibTrans" cxnId="{851B6B69-AB32-42F6-A091-B2FF22162D53}">
      <dgm:prSet/>
      <dgm:spPr/>
      <dgm:t>
        <a:bodyPr/>
        <a:lstStyle/>
        <a:p>
          <a:endParaRPr lang="en-US"/>
        </a:p>
      </dgm:t>
    </dgm:pt>
    <dgm:pt modelId="{D8EFB710-BDFC-47B9-AD9C-39C9736DFC6F}">
      <dgm:prSet phldrT="[Text]" custT="1"/>
      <dgm:spPr/>
      <dgm:t>
        <a:bodyPr/>
        <a:lstStyle/>
        <a:p>
          <a:r>
            <a:rPr lang="en-US" sz="1600" b="1" dirty="0" smtClean="0"/>
            <a:t>Remote and Onsite Technical Support</a:t>
          </a:r>
          <a:endParaRPr lang="en-US" sz="1600" b="1" dirty="0"/>
        </a:p>
      </dgm:t>
    </dgm:pt>
    <dgm:pt modelId="{072E664A-2DB4-48EE-A46C-21F662D15C55}" type="sibTrans" cxnId="{959669DF-24AC-42EA-AC3A-CCFCD1177BF6}">
      <dgm:prSet/>
      <dgm:spPr/>
      <dgm:t>
        <a:bodyPr/>
        <a:lstStyle/>
        <a:p>
          <a:endParaRPr lang="en-US"/>
        </a:p>
      </dgm:t>
    </dgm:pt>
    <dgm:pt modelId="{23A6B0B5-B600-4255-83F3-71E2C32DF255}" type="parTrans" cxnId="{959669DF-24AC-42EA-AC3A-CCFCD1177BF6}">
      <dgm:prSet/>
      <dgm:spPr/>
      <dgm:t>
        <a:bodyPr/>
        <a:lstStyle/>
        <a:p>
          <a:endParaRPr lang="en-US"/>
        </a:p>
      </dgm:t>
    </dgm:pt>
    <dgm:pt modelId="{E228966A-D95D-4EB5-A70A-9FB49DF679DF}" type="pres">
      <dgm:prSet presAssocID="{8FE84F97-7936-4E29-BECC-6641D863F7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14B073-A7C8-4F58-AEEF-AF9F623415A5}" type="pres">
      <dgm:prSet presAssocID="{894EB10E-9BBE-452C-B753-A65AF298E593}" presName="composite" presStyleCnt="0"/>
      <dgm:spPr/>
    </dgm:pt>
    <dgm:pt modelId="{CD628D00-8E5D-4AA7-9584-F3539338A321}" type="pres">
      <dgm:prSet presAssocID="{894EB10E-9BBE-452C-B753-A65AF298E593}" presName="rect1" presStyleLbl="trAlignAcc1" presStyleIdx="0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313BE4-9400-4100-970E-AABC86430A75}" type="pres">
      <dgm:prSet presAssocID="{894EB10E-9BBE-452C-B753-A65AF298E593}" presName="rect2" presStyleLbl="fgImgPlace1" presStyleIdx="0" presStyleCnt="6" custScaleX="103827" custScaleY="104750" custLinFactX="-6346" custLinFactNeighborX="-100000" custLinFactNeighborY="-1099"/>
      <dgm:spPr>
        <a:solidFill>
          <a:srgbClr val="93C734"/>
        </a:solidFill>
      </dgm:spPr>
    </dgm:pt>
    <dgm:pt modelId="{EB1CE264-C6CF-4A45-95F2-A5A4E3F12DB6}" type="pres">
      <dgm:prSet presAssocID="{04E7BC2A-689F-49BB-92E4-D89050CC6E14}" presName="sibTrans" presStyleCnt="0"/>
      <dgm:spPr/>
    </dgm:pt>
    <dgm:pt modelId="{069E7057-435D-4C8F-8F83-FAC06C969442}" type="pres">
      <dgm:prSet presAssocID="{A4415059-E3D5-4950-BF7B-6F8DCD6DA4BD}" presName="composite" presStyleCnt="0"/>
      <dgm:spPr/>
    </dgm:pt>
    <dgm:pt modelId="{A8B0DA35-B758-4529-85AA-F3360958C7C5}" type="pres">
      <dgm:prSet presAssocID="{A4415059-E3D5-4950-BF7B-6F8DCD6DA4BD}" presName="rect1" presStyleLbl="trAlignAcc1" presStyleIdx="1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BF6F9-C16C-4325-850A-15EB4A15ACA6}" type="pres">
      <dgm:prSet presAssocID="{A4415059-E3D5-4950-BF7B-6F8DCD6DA4BD}" presName="rect2" presStyleLbl="fgImgPlace1" presStyleIdx="1" presStyleCnt="6" custLinFactX="-4736" custLinFactNeighborX="-100000"/>
      <dgm:spPr>
        <a:solidFill>
          <a:srgbClr val="93C734"/>
        </a:solidFill>
      </dgm:spPr>
    </dgm:pt>
    <dgm:pt modelId="{CD6F9A01-A0FB-4A6E-BAC6-3E84E135D0AF}" type="pres">
      <dgm:prSet presAssocID="{82B1C303-0C47-426B-B364-497BB7E22A39}" presName="sibTrans" presStyleCnt="0"/>
      <dgm:spPr/>
    </dgm:pt>
    <dgm:pt modelId="{E93E9BB6-3625-42D1-A111-71EF4CBA486F}" type="pres">
      <dgm:prSet presAssocID="{F72286A5-128D-4840-BAF8-9A5C37380C6B}" presName="composite" presStyleCnt="0"/>
      <dgm:spPr/>
    </dgm:pt>
    <dgm:pt modelId="{7591F30B-1BA6-4CA8-B947-13951A5BEEE4}" type="pres">
      <dgm:prSet presAssocID="{F72286A5-128D-4840-BAF8-9A5C37380C6B}" presName="rect1" presStyleLbl="trAlignAcc1" presStyleIdx="2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896C4A-925A-4756-848E-F6848042EDC5}" type="pres">
      <dgm:prSet presAssocID="{F72286A5-128D-4840-BAF8-9A5C37380C6B}" presName="rect2" presStyleLbl="fgImgPlace1" presStyleIdx="2" presStyleCnt="6" custLinFactX="-4736" custLinFactNeighborX="-100000" custLinFactNeighborY="1153"/>
      <dgm:spPr>
        <a:solidFill>
          <a:srgbClr val="93C734"/>
        </a:solidFill>
      </dgm:spPr>
    </dgm:pt>
    <dgm:pt modelId="{5EE3562B-5FF0-4A74-8257-059CC3D1020A}" type="pres">
      <dgm:prSet presAssocID="{D8F23D26-269F-45D5-9203-9D11668AA67D}" presName="sibTrans" presStyleCnt="0"/>
      <dgm:spPr/>
    </dgm:pt>
    <dgm:pt modelId="{FA5821A4-8F51-4E6D-ACE3-7D048C39C520}" type="pres">
      <dgm:prSet presAssocID="{DEAA7A1E-A768-4790-9F3A-1A05C1578DFF}" presName="composite" presStyleCnt="0"/>
      <dgm:spPr/>
    </dgm:pt>
    <dgm:pt modelId="{3745FEC9-B461-4703-B6EE-E18B10F30AFA}" type="pres">
      <dgm:prSet presAssocID="{DEAA7A1E-A768-4790-9F3A-1A05C1578DFF}" presName="rect1" presStyleLbl="trAlignAcc1" presStyleIdx="3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69D81-CDA7-477A-B761-5BDACB215724}" type="pres">
      <dgm:prSet presAssocID="{DEAA7A1E-A768-4790-9F3A-1A05C1578DFF}" presName="rect2" presStyleLbl="fgImgPlace1" presStyleIdx="3" presStyleCnt="6" custLinFactX="-4736" custLinFactNeighborX="-100000" custLinFactNeighborY="1153"/>
      <dgm:spPr>
        <a:solidFill>
          <a:srgbClr val="93C734"/>
        </a:solidFill>
      </dgm:spPr>
    </dgm:pt>
    <dgm:pt modelId="{9913B481-5378-4D55-93BD-F51DE0A99A21}" type="pres">
      <dgm:prSet presAssocID="{0497AE4F-D045-475F-A43D-230E353F2F0A}" presName="sibTrans" presStyleCnt="0"/>
      <dgm:spPr/>
    </dgm:pt>
    <dgm:pt modelId="{6DB8C626-65F7-49A3-AEDA-E71F37ED004C}" type="pres">
      <dgm:prSet presAssocID="{D8EFB710-BDFC-47B9-AD9C-39C9736DFC6F}" presName="composite" presStyleCnt="0"/>
      <dgm:spPr/>
    </dgm:pt>
    <dgm:pt modelId="{D7D8D14F-E619-4CC7-88A8-A2AD4D50F001}" type="pres">
      <dgm:prSet presAssocID="{D8EFB710-BDFC-47B9-AD9C-39C9736DFC6F}" presName="rect1" presStyleLbl="trAlignAcc1" presStyleIdx="4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5B10B-C285-4A14-8F97-0336132C64F8}" type="pres">
      <dgm:prSet presAssocID="{D8EFB710-BDFC-47B9-AD9C-39C9736DFC6F}" presName="rect2" presStyleLbl="fgImgPlace1" presStyleIdx="4" presStyleCnt="6" custLinFactX="-4736" custLinFactNeighborX="-100000" custLinFactNeighborY="1153"/>
      <dgm:spPr>
        <a:solidFill>
          <a:srgbClr val="93C734"/>
        </a:solidFill>
      </dgm:spPr>
    </dgm:pt>
    <dgm:pt modelId="{C52C760D-B629-4BBA-9874-D94A5DAF08FD}" type="pres">
      <dgm:prSet presAssocID="{072E664A-2DB4-48EE-A46C-21F662D15C55}" presName="sibTrans" presStyleCnt="0"/>
      <dgm:spPr/>
    </dgm:pt>
    <dgm:pt modelId="{89FD6E82-AE32-4697-92AB-8B7AC58F51FD}" type="pres">
      <dgm:prSet presAssocID="{A58CE0F2-D4D7-484E-85AC-2269B796B05B}" presName="composite" presStyleCnt="0"/>
      <dgm:spPr/>
    </dgm:pt>
    <dgm:pt modelId="{38BE4849-AA6C-49EC-9F8B-E630472D16C0}" type="pres">
      <dgm:prSet presAssocID="{A58CE0F2-D4D7-484E-85AC-2269B796B05B}" presName="rect1" presStyleLbl="trAlignAcc1" presStyleIdx="5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8711C9-53E4-461D-A92D-2852AF6E9351}" type="pres">
      <dgm:prSet presAssocID="{A58CE0F2-D4D7-484E-85AC-2269B796B05B}" presName="rect2" presStyleLbl="fgImgPlace1" presStyleIdx="5" presStyleCnt="6" custLinFactX="-4736" custLinFactNeighborX="-100000" custLinFactNeighborY="1153"/>
      <dgm:spPr>
        <a:solidFill>
          <a:srgbClr val="93C734"/>
        </a:solidFill>
      </dgm:spPr>
    </dgm:pt>
  </dgm:ptLst>
  <dgm:cxnLst>
    <dgm:cxn modelId="{53350E0C-C18D-4883-A879-DD45FB1C2E8F}" type="presOf" srcId="{F72286A5-128D-4840-BAF8-9A5C37380C6B}" destId="{7591F30B-1BA6-4CA8-B947-13951A5BEEE4}" srcOrd="0" destOrd="0" presId="urn:microsoft.com/office/officeart/2008/layout/PictureStrips"/>
    <dgm:cxn modelId="{74157B18-8377-4777-84CF-EDD8E54C0E44}" srcId="{8FE84F97-7936-4E29-BECC-6641D863F7D5}" destId="{A4415059-E3D5-4950-BF7B-6F8DCD6DA4BD}" srcOrd="1" destOrd="0" parTransId="{72D77F37-BC08-40D8-8F13-F69FBD383B1C}" sibTransId="{82B1C303-0C47-426B-B364-497BB7E22A39}"/>
    <dgm:cxn modelId="{851B6B69-AB32-42F6-A091-B2FF22162D53}" srcId="{8FE84F97-7936-4E29-BECC-6641D863F7D5}" destId="{DEAA7A1E-A768-4790-9F3A-1A05C1578DFF}" srcOrd="3" destOrd="0" parTransId="{2F8EAA43-C495-449C-A727-387A3E471D5F}" sibTransId="{0497AE4F-D045-475F-A43D-230E353F2F0A}"/>
    <dgm:cxn modelId="{851CB4CD-9041-4940-8286-5209813E1911}" type="presOf" srcId="{894EB10E-9BBE-452C-B753-A65AF298E593}" destId="{CD628D00-8E5D-4AA7-9584-F3539338A321}" srcOrd="0" destOrd="0" presId="urn:microsoft.com/office/officeart/2008/layout/PictureStrips"/>
    <dgm:cxn modelId="{E6FC2C49-3548-4D21-8618-817C1311FD4A}" type="presOf" srcId="{D8EFB710-BDFC-47B9-AD9C-39C9736DFC6F}" destId="{D7D8D14F-E619-4CC7-88A8-A2AD4D50F001}" srcOrd="0" destOrd="0" presId="urn:microsoft.com/office/officeart/2008/layout/PictureStrips"/>
    <dgm:cxn modelId="{C173B885-E84C-4048-A880-AE2A9DA6E9C1}" type="presOf" srcId="{8FE84F97-7936-4E29-BECC-6641D863F7D5}" destId="{E228966A-D95D-4EB5-A70A-9FB49DF679DF}" srcOrd="0" destOrd="0" presId="urn:microsoft.com/office/officeart/2008/layout/PictureStrips"/>
    <dgm:cxn modelId="{3F76DC96-9B68-4E13-85C3-498015447A67}" srcId="{8FE84F97-7936-4E29-BECC-6641D863F7D5}" destId="{894EB10E-9BBE-452C-B753-A65AF298E593}" srcOrd="0" destOrd="0" parTransId="{B4C5F64B-DD40-49B0-A6CC-CFB9AE7153C7}" sibTransId="{04E7BC2A-689F-49BB-92E4-D89050CC6E14}"/>
    <dgm:cxn modelId="{959669DF-24AC-42EA-AC3A-CCFCD1177BF6}" srcId="{8FE84F97-7936-4E29-BECC-6641D863F7D5}" destId="{D8EFB710-BDFC-47B9-AD9C-39C9736DFC6F}" srcOrd="4" destOrd="0" parTransId="{23A6B0B5-B600-4255-83F3-71E2C32DF255}" sibTransId="{072E664A-2DB4-48EE-A46C-21F662D15C55}"/>
    <dgm:cxn modelId="{97EF33FA-0D58-4A31-AD34-66E449545BB3}" type="presOf" srcId="{A4415059-E3D5-4950-BF7B-6F8DCD6DA4BD}" destId="{A8B0DA35-B758-4529-85AA-F3360958C7C5}" srcOrd="0" destOrd="0" presId="urn:microsoft.com/office/officeart/2008/layout/PictureStrips"/>
    <dgm:cxn modelId="{A670D7DA-20B8-4071-B20F-BB82F2F7D1C8}" srcId="{8FE84F97-7936-4E29-BECC-6641D863F7D5}" destId="{F72286A5-128D-4840-BAF8-9A5C37380C6B}" srcOrd="2" destOrd="0" parTransId="{9CFEB585-65E1-4C5F-93F3-700E62CBDADD}" sibTransId="{D8F23D26-269F-45D5-9203-9D11668AA67D}"/>
    <dgm:cxn modelId="{6D21A299-1801-412F-BE53-F19F4972583F}" srcId="{8FE84F97-7936-4E29-BECC-6641D863F7D5}" destId="{A58CE0F2-D4D7-484E-85AC-2269B796B05B}" srcOrd="5" destOrd="0" parTransId="{CEC46F2D-5E57-4FB6-9722-DB232374F757}" sibTransId="{4FAF0E01-97DA-4A51-B0AB-E59E94A86C40}"/>
    <dgm:cxn modelId="{563778E4-5C2A-4EC7-AFBD-F23E52F72232}" type="presOf" srcId="{A58CE0F2-D4D7-484E-85AC-2269B796B05B}" destId="{38BE4849-AA6C-49EC-9F8B-E630472D16C0}" srcOrd="0" destOrd="0" presId="urn:microsoft.com/office/officeart/2008/layout/PictureStrips"/>
    <dgm:cxn modelId="{223AF205-16F5-4973-9966-E916B1477CC6}" type="presOf" srcId="{DEAA7A1E-A768-4790-9F3A-1A05C1578DFF}" destId="{3745FEC9-B461-4703-B6EE-E18B10F30AFA}" srcOrd="0" destOrd="0" presId="urn:microsoft.com/office/officeart/2008/layout/PictureStrips"/>
    <dgm:cxn modelId="{F7D26C13-5883-463D-A060-7530C243509A}" type="presParOf" srcId="{E228966A-D95D-4EB5-A70A-9FB49DF679DF}" destId="{BA14B073-A7C8-4F58-AEEF-AF9F623415A5}" srcOrd="0" destOrd="0" presId="urn:microsoft.com/office/officeart/2008/layout/PictureStrips"/>
    <dgm:cxn modelId="{B1627CBE-C35F-4F5F-A24F-C48C89BE0DC6}" type="presParOf" srcId="{BA14B073-A7C8-4F58-AEEF-AF9F623415A5}" destId="{CD628D00-8E5D-4AA7-9584-F3539338A321}" srcOrd="0" destOrd="0" presId="urn:microsoft.com/office/officeart/2008/layout/PictureStrips"/>
    <dgm:cxn modelId="{163EBCDF-0505-45BE-8224-91F9D6E9ABA7}" type="presParOf" srcId="{BA14B073-A7C8-4F58-AEEF-AF9F623415A5}" destId="{63313BE4-9400-4100-970E-AABC86430A75}" srcOrd="1" destOrd="0" presId="urn:microsoft.com/office/officeart/2008/layout/PictureStrips"/>
    <dgm:cxn modelId="{8DAF26E1-401D-4E0A-AF48-0CA3AA0D03C6}" type="presParOf" srcId="{E228966A-D95D-4EB5-A70A-9FB49DF679DF}" destId="{EB1CE264-C6CF-4A45-95F2-A5A4E3F12DB6}" srcOrd="1" destOrd="0" presId="urn:microsoft.com/office/officeart/2008/layout/PictureStrips"/>
    <dgm:cxn modelId="{312FA08C-1122-4085-A681-5126B338315A}" type="presParOf" srcId="{E228966A-D95D-4EB5-A70A-9FB49DF679DF}" destId="{069E7057-435D-4C8F-8F83-FAC06C969442}" srcOrd="2" destOrd="0" presId="urn:microsoft.com/office/officeart/2008/layout/PictureStrips"/>
    <dgm:cxn modelId="{17D3221A-3467-4165-A1BF-C5CEAF0A6AD3}" type="presParOf" srcId="{069E7057-435D-4C8F-8F83-FAC06C969442}" destId="{A8B0DA35-B758-4529-85AA-F3360958C7C5}" srcOrd="0" destOrd="0" presId="urn:microsoft.com/office/officeart/2008/layout/PictureStrips"/>
    <dgm:cxn modelId="{464D0FC7-08BA-4313-BB65-DFBCA4EDCD03}" type="presParOf" srcId="{069E7057-435D-4C8F-8F83-FAC06C969442}" destId="{EA4BF6F9-C16C-4325-850A-15EB4A15ACA6}" srcOrd="1" destOrd="0" presId="urn:microsoft.com/office/officeart/2008/layout/PictureStrips"/>
    <dgm:cxn modelId="{F5DC1538-D734-4D45-A625-FC9EAB342253}" type="presParOf" srcId="{E228966A-D95D-4EB5-A70A-9FB49DF679DF}" destId="{CD6F9A01-A0FB-4A6E-BAC6-3E84E135D0AF}" srcOrd="3" destOrd="0" presId="urn:microsoft.com/office/officeart/2008/layout/PictureStrips"/>
    <dgm:cxn modelId="{29DA23CD-118D-418D-A4A2-70D294A3952E}" type="presParOf" srcId="{E228966A-D95D-4EB5-A70A-9FB49DF679DF}" destId="{E93E9BB6-3625-42D1-A111-71EF4CBA486F}" srcOrd="4" destOrd="0" presId="urn:microsoft.com/office/officeart/2008/layout/PictureStrips"/>
    <dgm:cxn modelId="{0F80D270-DD33-43CD-90F2-0D2297DC4B40}" type="presParOf" srcId="{E93E9BB6-3625-42D1-A111-71EF4CBA486F}" destId="{7591F30B-1BA6-4CA8-B947-13951A5BEEE4}" srcOrd="0" destOrd="0" presId="urn:microsoft.com/office/officeart/2008/layout/PictureStrips"/>
    <dgm:cxn modelId="{C5818382-E41C-4029-B18A-C19F218F02BD}" type="presParOf" srcId="{E93E9BB6-3625-42D1-A111-71EF4CBA486F}" destId="{FE896C4A-925A-4756-848E-F6848042EDC5}" srcOrd="1" destOrd="0" presId="urn:microsoft.com/office/officeart/2008/layout/PictureStrips"/>
    <dgm:cxn modelId="{66ECAA53-ACC0-486A-AD2F-CD805447EB00}" type="presParOf" srcId="{E228966A-D95D-4EB5-A70A-9FB49DF679DF}" destId="{5EE3562B-5FF0-4A74-8257-059CC3D1020A}" srcOrd="5" destOrd="0" presId="urn:microsoft.com/office/officeart/2008/layout/PictureStrips"/>
    <dgm:cxn modelId="{32B076CF-31C5-4DB8-B574-35493F42CA23}" type="presParOf" srcId="{E228966A-D95D-4EB5-A70A-9FB49DF679DF}" destId="{FA5821A4-8F51-4E6D-ACE3-7D048C39C520}" srcOrd="6" destOrd="0" presId="urn:microsoft.com/office/officeart/2008/layout/PictureStrips"/>
    <dgm:cxn modelId="{ECC9C07E-5DF1-4D20-96B9-CB9B1B605688}" type="presParOf" srcId="{FA5821A4-8F51-4E6D-ACE3-7D048C39C520}" destId="{3745FEC9-B461-4703-B6EE-E18B10F30AFA}" srcOrd="0" destOrd="0" presId="urn:microsoft.com/office/officeart/2008/layout/PictureStrips"/>
    <dgm:cxn modelId="{F2AA038E-32B2-4B9E-A5AA-91451C1B81CB}" type="presParOf" srcId="{FA5821A4-8F51-4E6D-ACE3-7D048C39C520}" destId="{8EF69D81-CDA7-477A-B761-5BDACB215724}" srcOrd="1" destOrd="0" presId="urn:microsoft.com/office/officeart/2008/layout/PictureStrips"/>
    <dgm:cxn modelId="{904D1D01-61D7-4C4C-8B41-1A479BCA878C}" type="presParOf" srcId="{E228966A-D95D-4EB5-A70A-9FB49DF679DF}" destId="{9913B481-5378-4D55-93BD-F51DE0A99A21}" srcOrd="7" destOrd="0" presId="urn:microsoft.com/office/officeart/2008/layout/PictureStrips"/>
    <dgm:cxn modelId="{C2878B35-68AA-4A4D-ACE6-C80D56BD7ACD}" type="presParOf" srcId="{E228966A-D95D-4EB5-A70A-9FB49DF679DF}" destId="{6DB8C626-65F7-49A3-AEDA-E71F37ED004C}" srcOrd="8" destOrd="0" presId="urn:microsoft.com/office/officeart/2008/layout/PictureStrips"/>
    <dgm:cxn modelId="{74190014-0127-411E-9980-0BED8E2DA829}" type="presParOf" srcId="{6DB8C626-65F7-49A3-AEDA-E71F37ED004C}" destId="{D7D8D14F-E619-4CC7-88A8-A2AD4D50F001}" srcOrd="0" destOrd="0" presId="urn:microsoft.com/office/officeart/2008/layout/PictureStrips"/>
    <dgm:cxn modelId="{E40FF763-2BB9-4006-868F-1F536A44FA20}" type="presParOf" srcId="{6DB8C626-65F7-49A3-AEDA-E71F37ED004C}" destId="{7BA5B10B-C285-4A14-8F97-0336132C64F8}" srcOrd="1" destOrd="0" presId="urn:microsoft.com/office/officeart/2008/layout/PictureStrips"/>
    <dgm:cxn modelId="{7D349814-CFC3-47CD-92C0-A08EA71DA8DE}" type="presParOf" srcId="{E228966A-D95D-4EB5-A70A-9FB49DF679DF}" destId="{C52C760D-B629-4BBA-9874-D94A5DAF08FD}" srcOrd="9" destOrd="0" presId="urn:microsoft.com/office/officeart/2008/layout/PictureStrips"/>
    <dgm:cxn modelId="{652F94C8-5A35-496A-AE3B-7F1DCC108871}" type="presParOf" srcId="{E228966A-D95D-4EB5-A70A-9FB49DF679DF}" destId="{89FD6E82-AE32-4697-92AB-8B7AC58F51FD}" srcOrd="10" destOrd="0" presId="urn:microsoft.com/office/officeart/2008/layout/PictureStrips"/>
    <dgm:cxn modelId="{A7C25E75-651C-4669-B923-EC886B3CF29B}" type="presParOf" srcId="{89FD6E82-AE32-4697-92AB-8B7AC58F51FD}" destId="{38BE4849-AA6C-49EC-9F8B-E630472D16C0}" srcOrd="0" destOrd="0" presId="urn:microsoft.com/office/officeart/2008/layout/PictureStrips"/>
    <dgm:cxn modelId="{1F864F86-CABD-40C1-A69D-FE4E78CE9447}" type="presParOf" srcId="{89FD6E82-AE32-4697-92AB-8B7AC58F51FD}" destId="{EE8711C9-53E4-461D-A92D-2852AF6E935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FD6C02-9F4E-4556-8CA5-1F561511061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</dgm:pt>
    <dgm:pt modelId="{88CE7C22-5FC6-4B46-836F-75A45644E343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Customer Relationship 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83BAA042-3EE9-4CE7-8146-BAC830C1610A}" type="parTrans" cxnId="{0D12D9D1-6C12-48AD-98F5-FA2028BB3D62}">
      <dgm:prSet/>
      <dgm:spPr/>
      <dgm:t>
        <a:bodyPr/>
        <a:lstStyle/>
        <a:p>
          <a:endParaRPr lang="en-US"/>
        </a:p>
      </dgm:t>
    </dgm:pt>
    <dgm:pt modelId="{DA51FC5E-F7A9-428C-9547-63D2EE11E24C}" type="sibTrans" cxnId="{0D12D9D1-6C12-48AD-98F5-FA2028BB3D62}">
      <dgm:prSet/>
      <dgm:spPr/>
      <dgm:t>
        <a:bodyPr/>
        <a:lstStyle/>
        <a:p>
          <a:endParaRPr lang="en-US"/>
        </a:p>
      </dgm:t>
    </dgm:pt>
    <dgm:pt modelId="{CBD41DA2-6C58-4935-8DBE-0F08926F06FF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Service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6713723C-7AEB-46A6-ADBF-BAD618DE2546}" type="parTrans" cxnId="{2A688268-7E85-466C-B7DA-7E610EF17B43}">
      <dgm:prSet/>
      <dgm:spPr/>
      <dgm:t>
        <a:bodyPr/>
        <a:lstStyle/>
        <a:p>
          <a:endParaRPr lang="en-US"/>
        </a:p>
      </dgm:t>
    </dgm:pt>
    <dgm:pt modelId="{702EECE5-5F4A-4604-B98A-48B397AAC6AB}" type="sibTrans" cxnId="{2A688268-7E85-466C-B7DA-7E610EF17B43}">
      <dgm:prSet/>
      <dgm:spPr/>
      <dgm:t>
        <a:bodyPr/>
        <a:lstStyle/>
        <a:p>
          <a:endParaRPr lang="en-US"/>
        </a:p>
      </dgm:t>
    </dgm:pt>
    <dgm:pt modelId="{957A7F1B-88E5-477F-8CE8-BE958E900BC7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Financial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F3C3EEED-F5F7-4EAA-AC2C-ACE42D6B50EF}" type="parTrans" cxnId="{6D8860D9-9897-4A49-8783-420BBE11BC38}">
      <dgm:prSet/>
      <dgm:spPr/>
      <dgm:t>
        <a:bodyPr/>
        <a:lstStyle/>
        <a:p>
          <a:endParaRPr lang="en-US"/>
        </a:p>
      </dgm:t>
    </dgm:pt>
    <dgm:pt modelId="{20577BE1-EC7A-484F-96A0-A5CB1E64220E}" type="sibTrans" cxnId="{6D8860D9-9897-4A49-8783-420BBE11BC38}">
      <dgm:prSet/>
      <dgm:spPr/>
      <dgm:t>
        <a:bodyPr/>
        <a:lstStyle/>
        <a:p>
          <a:endParaRPr lang="en-US"/>
        </a:p>
      </dgm:t>
    </dgm:pt>
    <dgm:pt modelId="{FE80B617-49F5-4A89-9A65-18F5F58AA03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 smtClean="0">
              <a:latin typeface="DJB Straight Up Now" panose="02000500000000000000" pitchFamily="2" charset="0"/>
            </a:rPr>
            <a:t>Human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Capital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Management</a:t>
          </a:r>
          <a:endParaRPr lang="en-US" dirty="0">
            <a:latin typeface="DJB Straight Up Now" panose="02000500000000000000" pitchFamily="2" charset="0"/>
          </a:endParaRPr>
        </a:p>
      </dgm:t>
    </dgm:pt>
    <dgm:pt modelId="{8B332A87-FC09-46B8-B620-51DB87C25C35}" type="parTrans" cxnId="{9A1597FC-2114-42F4-9AEA-8A943BDB5E0A}">
      <dgm:prSet/>
      <dgm:spPr/>
      <dgm:t>
        <a:bodyPr/>
        <a:lstStyle/>
        <a:p>
          <a:endParaRPr lang="en-US"/>
        </a:p>
      </dgm:t>
    </dgm:pt>
    <dgm:pt modelId="{2E619BD1-C9FE-421A-80E7-682100296242}" type="sibTrans" cxnId="{9A1597FC-2114-42F4-9AEA-8A943BDB5E0A}">
      <dgm:prSet/>
      <dgm:spPr/>
      <dgm:t>
        <a:bodyPr/>
        <a:lstStyle/>
        <a:p>
          <a:endParaRPr lang="en-US"/>
        </a:p>
      </dgm:t>
    </dgm:pt>
    <dgm:pt modelId="{D100020B-C0EE-4267-8BA2-1E015D6DB2F3}">
      <dgm:prSet phldrT="[Text]"/>
      <dgm:spPr/>
      <dgm:t>
        <a:bodyPr/>
        <a:lstStyle/>
        <a:p>
          <a:r>
            <a:rPr lang="en-US" kern="0" spc="0" baseline="0" dirty="0" smtClean="0">
              <a:latin typeface="DJB Straight Up Now" panose="02000500000000000000" pitchFamily="2" charset="0"/>
            </a:rPr>
            <a:t>Project</a:t>
          </a:r>
          <a:r>
            <a:rPr lang="en-US" kern="120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Portfolio</a:t>
          </a:r>
          <a:r>
            <a:rPr lang="en-US" kern="120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Management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E7F31FDA-4DF8-4B93-A42E-0C06692414DE}" type="parTrans" cxnId="{30CC2DF7-6AB2-41A1-91E4-A3139ACF9AB7}">
      <dgm:prSet/>
      <dgm:spPr/>
      <dgm:t>
        <a:bodyPr/>
        <a:lstStyle/>
        <a:p>
          <a:endParaRPr lang="en-US"/>
        </a:p>
      </dgm:t>
    </dgm:pt>
    <dgm:pt modelId="{A3B1EA86-B93C-475E-B5C8-6E5D53BCDAA1}" type="sibTrans" cxnId="{30CC2DF7-6AB2-41A1-91E4-A3139ACF9AB7}">
      <dgm:prSet/>
      <dgm:spPr/>
      <dgm:t>
        <a:bodyPr/>
        <a:lstStyle/>
        <a:p>
          <a:endParaRPr lang="en-US"/>
        </a:p>
      </dgm:t>
    </dgm:pt>
    <dgm:pt modelId="{7E7153FE-5A98-4AC1-B736-AE5ECFBBCC4E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Advance</a:t>
          </a:r>
          <a:r>
            <a:rPr lang="en-US" kern="120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Procurement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057F22CC-B85A-47D6-AE6F-A7CA7BB6747B}" type="parTrans" cxnId="{12A8FF26-CAF7-40B9-9095-B1BE7668CB01}">
      <dgm:prSet/>
      <dgm:spPr/>
      <dgm:t>
        <a:bodyPr/>
        <a:lstStyle/>
        <a:p>
          <a:endParaRPr lang="en-US"/>
        </a:p>
      </dgm:t>
    </dgm:pt>
    <dgm:pt modelId="{5F434CB6-0344-429A-A780-548E0E05EB57}" type="sibTrans" cxnId="{12A8FF26-CAF7-40B9-9095-B1BE7668CB01}">
      <dgm:prSet/>
      <dgm:spPr/>
      <dgm:t>
        <a:bodyPr/>
        <a:lstStyle/>
        <a:p>
          <a:endParaRPr lang="en-US"/>
        </a:p>
      </dgm:t>
    </dgm:pt>
    <dgm:pt modelId="{FB1BCAF0-4DA2-4DE4-B937-46EA68811BDC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kern="0" spc="0" baseline="0" dirty="0" smtClean="0">
              <a:latin typeface="DJB Straight Up Now" panose="02000500000000000000" pitchFamily="2" charset="0"/>
            </a:rPr>
            <a:t>Supply</a:t>
          </a:r>
          <a:r>
            <a:rPr lang="en-US" kern="0" spc="0" baseline="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Chain</a:t>
          </a:r>
          <a:r>
            <a:rPr lang="en-US" kern="0" spc="0" baseline="0" dirty="0" smtClean="0"/>
            <a:t> </a:t>
          </a:r>
          <a:r>
            <a:rPr lang="en-US" kern="0" spc="0" baseline="0" dirty="0" smtClean="0">
              <a:latin typeface="DJB Straight Up Now" panose="02000500000000000000" pitchFamily="2" charset="0"/>
            </a:rPr>
            <a:t>Management</a:t>
          </a:r>
          <a:endParaRPr lang="en-US" kern="0" spc="0" baseline="0" dirty="0">
            <a:latin typeface="DJB Straight Up Now" panose="02000500000000000000" pitchFamily="2" charset="0"/>
          </a:endParaRPr>
        </a:p>
      </dgm:t>
    </dgm:pt>
    <dgm:pt modelId="{A725B0FA-2BC7-4159-A699-591690642F65}" type="parTrans" cxnId="{104D3A18-5D75-40FE-8FEE-FEE9C2172C9E}">
      <dgm:prSet/>
      <dgm:spPr/>
      <dgm:t>
        <a:bodyPr/>
        <a:lstStyle/>
        <a:p>
          <a:endParaRPr lang="en-US"/>
        </a:p>
      </dgm:t>
    </dgm:pt>
    <dgm:pt modelId="{53C76DCC-3864-4147-9B72-8F9BC91C3E7C}" type="sibTrans" cxnId="{104D3A18-5D75-40FE-8FEE-FEE9C2172C9E}">
      <dgm:prSet/>
      <dgm:spPr/>
      <dgm:t>
        <a:bodyPr/>
        <a:lstStyle/>
        <a:p>
          <a:endParaRPr lang="en-US"/>
        </a:p>
      </dgm:t>
    </dgm:pt>
    <dgm:pt modelId="{3F52BB48-5027-4734-903D-D5ABD2F21439}">
      <dgm:prSet phldrT="[Text]"/>
      <dgm:spPr/>
      <dgm:t>
        <a:bodyPr/>
        <a:lstStyle/>
        <a:p>
          <a:endParaRPr lang="en-US" dirty="0"/>
        </a:p>
      </dgm:t>
    </dgm:pt>
    <dgm:pt modelId="{2E88051B-99A1-4984-9467-91FE0DFF5BF3}" type="sibTrans" cxnId="{68F67A7B-D6C1-4E66-92FF-19673CE2E64E}">
      <dgm:prSet/>
      <dgm:spPr/>
      <dgm:t>
        <a:bodyPr/>
        <a:lstStyle/>
        <a:p>
          <a:endParaRPr lang="en-US"/>
        </a:p>
      </dgm:t>
    </dgm:pt>
    <dgm:pt modelId="{01A9727E-F2DD-4061-8F0F-AB12E5798BE3}" type="parTrans" cxnId="{68F67A7B-D6C1-4E66-92FF-19673CE2E64E}">
      <dgm:prSet/>
      <dgm:spPr/>
      <dgm:t>
        <a:bodyPr/>
        <a:lstStyle/>
        <a:p>
          <a:endParaRPr lang="en-US"/>
        </a:p>
      </dgm:t>
    </dgm:pt>
    <dgm:pt modelId="{E56A5FBA-5819-4DFA-BB18-EBC651A00E60}" type="pres">
      <dgm:prSet presAssocID="{CAFD6C02-9F4E-4556-8CA5-1F5615110614}" presName="Name0" presStyleCnt="0">
        <dgm:presLayoutVars>
          <dgm:chMax val="7"/>
          <dgm:chPref val="7"/>
          <dgm:dir/>
        </dgm:presLayoutVars>
      </dgm:prSet>
      <dgm:spPr/>
    </dgm:pt>
    <dgm:pt modelId="{DF526741-A40A-408C-8B4F-88ABEAA360FF}" type="pres">
      <dgm:prSet presAssocID="{CAFD6C02-9F4E-4556-8CA5-1F5615110614}" presName="Name1" presStyleCnt="0"/>
      <dgm:spPr/>
    </dgm:pt>
    <dgm:pt modelId="{1729F4C1-5A06-47C3-A50C-AAA0EF83F37A}" type="pres">
      <dgm:prSet presAssocID="{CAFD6C02-9F4E-4556-8CA5-1F5615110614}" presName="cycle" presStyleCnt="0"/>
      <dgm:spPr/>
    </dgm:pt>
    <dgm:pt modelId="{FA990BA5-BF3C-4D42-9922-490D13719865}" type="pres">
      <dgm:prSet presAssocID="{CAFD6C02-9F4E-4556-8CA5-1F5615110614}" presName="srcNode" presStyleLbl="node1" presStyleIdx="0" presStyleCnt="7"/>
      <dgm:spPr/>
    </dgm:pt>
    <dgm:pt modelId="{5E5A7DB7-34B4-407C-B224-A9C618229EC2}" type="pres">
      <dgm:prSet presAssocID="{CAFD6C02-9F4E-4556-8CA5-1F5615110614}" presName="conn" presStyleLbl="parChTrans1D2" presStyleIdx="0" presStyleCnt="1"/>
      <dgm:spPr/>
      <dgm:t>
        <a:bodyPr/>
        <a:lstStyle/>
        <a:p>
          <a:endParaRPr lang="en-US"/>
        </a:p>
      </dgm:t>
    </dgm:pt>
    <dgm:pt modelId="{00FA2CE9-1D6A-43B4-8F6B-DA2EC8412405}" type="pres">
      <dgm:prSet presAssocID="{CAFD6C02-9F4E-4556-8CA5-1F5615110614}" presName="extraNode" presStyleLbl="node1" presStyleIdx="0" presStyleCnt="7"/>
      <dgm:spPr/>
    </dgm:pt>
    <dgm:pt modelId="{01E3D8C3-81A0-401E-8202-B5CBF5EC23D1}" type="pres">
      <dgm:prSet presAssocID="{CAFD6C02-9F4E-4556-8CA5-1F5615110614}" presName="dstNode" presStyleLbl="node1" presStyleIdx="0" presStyleCnt="7"/>
      <dgm:spPr/>
    </dgm:pt>
    <dgm:pt modelId="{099FD1E4-DF64-4314-B579-5704F35D2D6B}" type="pres">
      <dgm:prSet presAssocID="{88CE7C22-5FC6-4B46-836F-75A45644E34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ED37F-4F62-47B3-B131-BE8A8DD0D65D}" type="pres">
      <dgm:prSet presAssocID="{88CE7C22-5FC6-4B46-836F-75A45644E343}" presName="accent_1" presStyleCnt="0"/>
      <dgm:spPr/>
    </dgm:pt>
    <dgm:pt modelId="{B5C2E6AC-2AC2-4585-9D1A-E55BCBB02797}" type="pres">
      <dgm:prSet presAssocID="{88CE7C22-5FC6-4B46-836F-75A45644E343}" presName="accentRepeatNode" presStyleLbl="solidFgAcc1" presStyleIdx="0" presStyleCnt="7"/>
      <dgm:spPr/>
    </dgm:pt>
    <dgm:pt modelId="{FC94B08B-8D7C-4C10-8B23-190BF11D8AAE}" type="pres">
      <dgm:prSet presAssocID="{CBD41DA2-6C58-4935-8DBE-0F08926F06F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A69D-8456-43B0-AD3D-E69720624419}" type="pres">
      <dgm:prSet presAssocID="{CBD41DA2-6C58-4935-8DBE-0F08926F06FF}" presName="accent_2" presStyleCnt="0"/>
      <dgm:spPr/>
    </dgm:pt>
    <dgm:pt modelId="{4F8FC02D-A17C-499C-99D6-EC4154AC8391}" type="pres">
      <dgm:prSet presAssocID="{CBD41DA2-6C58-4935-8DBE-0F08926F06FF}" presName="accentRepeatNode" presStyleLbl="solidFgAcc1" presStyleIdx="1" presStyleCnt="7"/>
      <dgm:spPr/>
    </dgm:pt>
    <dgm:pt modelId="{F7BFAC8C-E61D-4409-BE5C-F7B467B37F57}" type="pres">
      <dgm:prSet presAssocID="{957A7F1B-88E5-477F-8CE8-BE958E900BC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C6835-8D41-4B14-A54E-7BD600C0FCEA}" type="pres">
      <dgm:prSet presAssocID="{957A7F1B-88E5-477F-8CE8-BE958E900BC7}" presName="accent_3" presStyleCnt="0"/>
      <dgm:spPr/>
    </dgm:pt>
    <dgm:pt modelId="{49E81250-0C81-4CAC-AA12-446C405ADDB5}" type="pres">
      <dgm:prSet presAssocID="{957A7F1B-88E5-477F-8CE8-BE958E900BC7}" presName="accentRepeatNode" presStyleLbl="solidFgAcc1" presStyleIdx="2" presStyleCnt="7"/>
      <dgm:spPr/>
    </dgm:pt>
    <dgm:pt modelId="{BB8FE740-181A-4549-A291-FC66826FB07E}" type="pres">
      <dgm:prSet presAssocID="{FE80B617-49F5-4A89-9A65-18F5F58AA03E}" presName="text_4" presStyleLbl="node1" presStyleIdx="3" presStyleCnt="7" custLinFactNeighborY="-7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622F7-0A00-4376-87B2-0D059209E297}" type="pres">
      <dgm:prSet presAssocID="{FE80B617-49F5-4A89-9A65-18F5F58AA03E}" presName="accent_4" presStyleCnt="0"/>
      <dgm:spPr/>
    </dgm:pt>
    <dgm:pt modelId="{7490571F-6D28-40A3-979A-3B2EFB74EC4D}" type="pres">
      <dgm:prSet presAssocID="{FE80B617-49F5-4A89-9A65-18F5F58AA03E}" presName="accentRepeatNode" presStyleLbl="solidFgAcc1" presStyleIdx="3" presStyleCnt="7"/>
      <dgm:spPr/>
    </dgm:pt>
    <dgm:pt modelId="{CAC7711F-687D-48B6-9EFE-A7F75CED2BC1}" type="pres">
      <dgm:prSet presAssocID="{D100020B-C0EE-4267-8BA2-1E015D6DB2F3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00F7D-E218-494C-9A96-EEFBE1CCA98A}" type="pres">
      <dgm:prSet presAssocID="{D100020B-C0EE-4267-8BA2-1E015D6DB2F3}" presName="accent_5" presStyleCnt="0"/>
      <dgm:spPr/>
    </dgm:pt>
    <dgm:pt modelId="{92BB3F70-D83B-491F-8C96-885375E17C53}" type="pres">
      <dgm:prSet presAssocID="{D100020B-C0EE-4267-8BA2-1E015D6DB2F3}" presName="accentRepeatNode" presStyleLbl="solidFgAcc1" presStyleIdx="4" presStyleCnt="7"/>
      <dgm:spPr/>
    </dgm:pt>
    <dgm:pt modelId="{BF347DAD-CB3E-4185-B57C-E60917379D8F}" type="pres">
      <dgm:prSet presAssocID="{7E7153FE-5A98-4AC1-B736-AE5ECFBBCC4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3E9B8-04A9-49D6-A2C4-29BB8CAFA8C9}" type="pres">
      <dgm:prSet presAssocID="{7E7153FE-5A98-4AC1-B736-AE5ECFBBCC4E}" presName="accent_6" presStyleCnt="0"/>
      <dgm:spPr/>
    </dgm:pt>
    <dgm:pt modelId="{ABFD839C-03E9-4273-9B90-03187EBE9B3B}" type="pres">
      <dgm:prSet presAssocID="{7E7153FE-5A98-4AC1-B736-AE5ECFBBCC4E}" presName="accentRepeatNode" presStyleLbl="solidFgAcc1" presStyleIdx="5" presStyleCnt="7"/>
      <dgm:spPr/>
    </dgm:pt>
    <dgm:pt modelId="{AD8D2DB7-DDA0-4FBF-BE16-27F41AFB6718}" type="pres">
      <dgm:prSet presAssocID="{FB1BCAF0-4DA2-4DE4-B937-46EA68811BD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B4ED2-1C9C-4A91-9B94-42D67FF4B0DD}" type="pres">
      <dgm:prSet presAssocID="{FB1BCAF0-4DA2-4DE4-B937-46EA68811BDC}" presName="accent_7" presStyleCnt="0"/>
      <dgm:spPr/>
    </dgm:pt>
    <dgm:pt modelId="{AE3169BE-EA66-4F88-9501-CA996DADD06B}" type="pres">
      <dgm:prSet presAssocID="{FB1BCAF0-4DA2-4DE4-B937-46EA68811BDC}" presName="accentRepeatNode" presStyleLbl="solidFgAcc1" presStyleIdx="6" presStyleCnt="7"/>
      <dgm:spPr/>
    </dgm:pt>
  </dgm:ptLst>
  <dgm:cxnLst>
    <dgm:cxn modelId="{38606D9E-FE92-4A88-8772-CCBAA08B2126}" type="presOf" srcId="{88CE7C22-5FC6-4B46-836F-75A45644E343}" destId="{099FD1E4-DF64-4314-B579-5704F35D2D6B}" srcOrd="0" destOrd="0" presId="urn:microsoft.com/office/officeart/2008/layout/VerticalCurvedList"/>
    <dgm:cxn modelId="{0A16B0FC-7C1D-498D-A77F-F0A48C83E9F0}" type="presOf" srcId="{CAFD6C02-9F4E-4556-8CA5-1F5615110614}" destId="{E56A5FBA-5819-4DFA-BB18-EBC651A00E60}" srcOrd="0" destOrd="0" presId="urn:microsoft.com/office/officeart/2008/layout/VerticalCurvedList"/>
    <dgm:cxn modelId="{F5F92E84-7054-4B86-AB7D-6573494A1B71}" type="presOf" srcId="{957A7F1B-88E5-477F-8CE8-BE958E900BC7}" destId="{F7BFAC8C-E61D-4409-BE5C-F7B467B37F57}" srcOrd="0" destOrd="0" presId="urn:microsoft.com/office/officeart/2008/layout/VerticalCurvedList"/>
    <dgm:cxn modelId="{7EE2EDAE-4BB7-4B59-9172-C65665C92CDE}" type="presOf" srcId="{FB1BCAF0-4DA2-4DE4-B937-46EA68811BDC}" destId="{AD8D2DB7-DDA0-4FBF-BE16-27F41AFB6718}" srcOrd="0" destOrd="0" presId="urn:microsoft.com/office/officeart/2008/layout/VerticalCurvedList"/>
    <dgm:cxn modelId="{ECD1A27C-A85F-485D-8131-E8B5948F4D41}" type="presOf" srcId="{DA51FC5E-F7A9-428C-9547-63D2EE11E24C}" destId="{5E5A7DB7-34B4-407C-B224-A9C618229EC2}" srcOrd="0" destOrd="0" presId="urn:microsoft.com/office/officeart/2008/layout/VerticalCurvedList"/>
    <dgm:cxn modelId="{30CC2DF7-6AB2-41A1-91E4-A3139ACF9AB7}" srcId="{CAFD6C02-9F4E-4556-8CA5-1F5615110614}" destId="{D100020B-C0EE-4267-8BA2-1E015D6DB2F3}" srcOrd="4" destOrd="0" parTransId="{E7F31FDA-4DF8-4B93-A42E-0C06692414DE}" sibTransId="{A3B1EA86-B93C-475E-B5C8-6E5D53BCDAA1}"/>
    <dgm:cxn modelId="{2D85BF6E-ACC8-4B79-8532-EFD43E173479}" type="presOf" srcId="{CBD41DA2-6C58-4935-8DBE-0F08926F06FF}" destId="{FC94B08B-8D7C-4C10-8B23-190BF11D8AAE}" srcOrd="0" destOrd="0" presId="urn:microsoft.com/office/officeart/2008/layout/VerticalCurvedList"/>
    <dgm:cxn modelId="{9A1597FC-2114-42F4-9AEA-8A943BDB5E0A}" srcId="{CAFD6C02-9F4E-4556-8CA5-1F5615110614}" destId="{FE80B617-49F5-4A89-9A65-18F5F58AA03E}" srcOrd="3" destOrd="0" parTransId="{8B332A87-FC09-46B8-B620-51DB87C25C35}" sibTransId="{2E619BD1-C9FE-421A-80E7-682100296242}"/>
    <dgm:cxn modelId="{0D12D9D1-6C12-48AD-98F5-FA2028BB3D62}" srcId="{CAFD6C02-9F4E-4556-8CA5-1F5615110614}" destId="{88CE7C22-5FC6-4B46-836F-75A45644E343}" srcOrd="0" destOrd="0" parTransId="{83BAA042-3EE9-4CE7-8146-BAC830C1610A}" sibTransId="{DA51FC5E-F7A9-428C-9547-63D2EE11E24C}"/>
    <dgm:cxn modelId="{12A8FF26-CAF7-40B9-9095-B1BE7668CB01}" srcId="{CAFD6C02-9F4E-4556-8CA5-1F5615110614}" destId="{7E7153FE-5A98-4AC1-B736-AE5ECFBBCC4E}" srcOrd="5" destOrd="0" parTransId="{057F22CC-B85A-47D6-AE6F-A7CA7BB6747B}" sibTransId="{5F434CB6-0344-429A-A780-548E0E05EB57}"/>
    <dgm:cxn modelId="{104D3A18-5D75-40FE-8FEE-FEE9C2172C9E}" srcId="{CAFD6C02-9F4E-4556-8CA5-1F5615110614}" destId="{FB1BCAF0-4DA2-4DE4-B937-46EA68811BDC}" srcOrd="6" destOrd="0" parTransId="{A725B0FA-2BC7-4159-A699-591690642F65}" sibTransId="{53C76DCC-3864-4147-9B72-8F9BC91C3E7C}"/>
    <dgm:cxn modelId="{B8C817DF-CDBD-4E9F-A40C-7D614C63707E}" type="presOf" srcId="{7E7153FE-5A98-4AC1-B736-AE5ECFBBCC4E}" destId="{BF347DAD-CB3E-4185-B57C-E60917379D8F}" srcOrd="0" destOrd="0" presId="urn:microsoft.com/office/officeart/2008/layout/VerticalCurvedList"/>
    <dgm:cxn modelId="{D7570F67-B612-4CAD-B938-24501D0743A8}" type="presOf" srcId="{FE80B617-49F5-4A89-9A65-18F5F58AA03E}" destId="{BB8FE740-181A-4549-A291-FC66826FB07E}" srcOrd="0" destOrd="0" presId="urn:microsoft.com/office/officeart/2008/layout/VerticalCurvedList"/>
    <dgm:cxn modelId="{2A688268-7E85-466C-B7DA-7E610EF17B43}" srcId="{CAFD6C02-9F4E-4556-8CA5-1F5615110614}" destId="{CBD41DA2-6C58-4935-8DBE-0F08926F06FF}" srcOrd="1" destOrd="0" parTransId="{6713723C-7AEB-46A6-ADBF-BAD618DE2546}" sibTransId="{702EECE5-5F4A-4604-B98A-48B397AAC6AB}"/>
    <dgm:cxn modelId="{E5CB782D-4C00-480F-8BFD-534E0A8DD4F1}" type="presOf" srcId="{D100020B-C0EE-4267-8BA2-1E015D6DB2F3}" destId="{CAC7711F-687D-48B6-9EFE-A7F75CED2BC1}" srcOrd="0" destOrd="0" presId="urn:microsoft.com/office/officeart/2008/layout/VerticalCurvedList"/>
    <dgm:cxn modelId="{68F67A7B-D6C1-4E66-92FF-19673CE2E64E}" srcId="{CAFD6C02-9F4E-4556-8CA5-1F5615110614}" destId="{3F52BB48-5027-4734-903D-D5ABD2F21439}" srcOrd="7" destOrd="0" parTransId="{01A9727E-F2DD-4061-8F0F-AB12E5798BE3}" sibTransId="{2E88051B-99A1-4984-9467-91FE0DFF5BF3}"/>
    <dgm:cxn modelId="{6D8860D9-9897-4A49-8783-420BBE11BC38}" srcId="{CAFD6C02-9F4E-4556-8CA5-1F5615110614}" destId="{957A7F1B-88E5-477F-8CE8-BE958E900BC7}" srcOrd="2" destOrd="0" parTransId="{F3C3EEED-F5F7-4EAA-AC2C-ACE42D6B50EF}" sibTransId="{20577BE1-EC7A-484F-96A0-A5CB1E64220E}"/>
    <dgm:cxn modelId="{57F846A7-1919-4B27-842D-788D3BDD7E3F}" type="presParOf" srcId="{E56A5FBA-5819-4DFA-BB18-EBC651A00E60}" destId="{DF526741-A40A-408C-8B4F-88ABEAA360FF}" srcOrd="0" destOrd="0" presId="urn:microsoft.com/office/officeart/2008/layout/VerticalCurvedList"/>
    <dgm:cxn modelId="{32472921-77AA-44A8-A548-FD135A39E973}" type="presParOf" srcId="{DF526741-A40A-408C-8B4F-88ABEAA360FF}" destId="{1729F4C1-5A06-47C3-A50C-AAA0EF83F37A}" srcOrd="0" destOrd="0" presId="urn:microsoft.com/office/officeart/2008/layout/VerticalCurvedList"/>
    <dgm:cxn modelId="{A7B64E81-9A15-4FC1-9340-A177D92FB527}" type="presParOf" srcId="{1729F4C1-5A06-47C3-A50C-AAA0EF83F37A}" destId="{FA990BA5-BF3C-4D42-9922-490D13719865}" srcOrd="0" destOrd="0" presId="urn:microsoft.com/office/officeart/2008/layout/VerticalCurvedList"/>
    <dgm:cxn modelId="{CB9599AD-7DFE-4E78-B1CF-C2C093DA8549}" type="presParOf" srcId="{1729F4C1-5A06-47C3-A50C-AAA0EF83F37A}" destId="{5E5A7DB7-34B4-407C-B224-A9C618229EC2}" srcOrd="1" destOrd="0" presId="urn:microsoft.com/office/officeart/2008/layout/VerticalCurvedList"/>
    <dgm:cxn modelId="{83C6DE05-2CEB-4BF6-B701-0E8B9BF45786}" type="presParOf" srcId="{1729F4C1-5A06-47C3-A50C-AAA0EF83F37A}" destId="{00FA2CE9-1D6A-43B4-8F6B-DA2EC8412405}" srcOrd="2" destOrd="0" presId="urn:microsoft.com/office/officeart/2008/layout/VerticalCurvedList"/>
    <dgm:cxn modelId="{2B50DB46-3A5F-43F1-8678-D9778C1B7849}" type="presParOf" srcId="{1729F4C1-5A06-47C3-A50C-AAA0EF83F37A}" destId="{01E3D8C3-81A0-401E-8202-B5CBF5EC23D1}" srcOrd="3" destOrd="0" presId="urn:microsoft.com/office/officeart/2008/layout/VerticalCurvedList"/>
    <dgm:cxn modelId="{E580D4FC-F192-4602-BE24-C270629C633B}" type="presParOf" srcId="{DF526741-A40A-408C-8B4F-88ABEAA360FF}" destId="{099FD1E4-DF64-4314-B579-5704F35D2D6B}" srcOrd="1" destOrd="0" presId="urn:microsoft.com/office/officeart/2008/layout/VerticalCurvedList"/>
    <dgm:cxn modelId="{2C2C9E45-415C-4F32-9551-1C046780E227}" type="presParOf" srcId="{DF526741-A40A-408C-8B4F-88ABEAA360FF}" destId="{507ED37F-4F62-47B3-B131-BE8A8DD0D65D}" srcOrd="2" destOrd="0" presId="urn:microsoft.com/office/officeart/2008/layout/VerticalCurvedList"/>
    <dgm:cxn modelId="{34361419-B63B-45CE-9BB8-02A2DDD9508D}" type="presParOf" srcId="{507ED37F-4F62-47B3-B131-BE8A8DD0D65D}" destId="{B5C2E6AC-2AC2-4585-9D1A-E55BCBB02797}" srcOrd="0" destOrd="0" presId="urn:microsoft.com/office/officeart/2008/layout/VerticalCurvedList"/>
    <dgm:cxn modelId="{2437C36C-4EE5-450B-AC2C-D594926D01E1}" type="presParOf" srcId="{DF526741-A40A-408C-8B4F-88ABEAA360FF}" destId="{FC94B08B-8D7C-4C10-8B23-190BF11D8AAE}" srcOrd="3" destOrd="0" presId="urn:microsoft.com/office/officeart/2008/layout/VerticalCurvedList"/>
    <dgm:cxn modelId="{67CC50D5-A008-40F6-83EA-EDE053931683}" type="presParOf" srcId="{DF526741-A40A-408C-8B4F-88ABEAA360FF}" destId="{A350A69D-8456-43B0-AD3D-E69720624419}" srcOrd="4" destOrd="0" presId="urn:microsoft.com/office/officeart/2008/layout/VerticalCurvedList"/>
    <dgm:cxn modelId="{F3BD37A4-1067-49AB-B19B-80CC41B21DA7}" type="presParOf" srcId="{A350A69D-8456-43B0-AD3D-E69720624419}" destId="{4F8FC02D-A17C-499C-99D6-EC4154AC8391}" srcOrd="0" destOrd="0" presId="urn:microsoft.com/office/officeart/2008/layout/VerticalCurvedList"/>
    <dgm:cxn modelId="{8963B826-ECDA-4654-BDF8-DABEBD7E04D8}" type="presParOf" srcId="{DF526741-A40A-408C-8B4F-88ABEAA360FF}" destId="{F7BFAC8C-E61D-4409-BE5C-F7B467B37F57}" srcOrd="5" destOrd="0" presId="urn:microsoft.com/office/officeart/2008/layout/VerticalCurvedList"/>
    <dgm:cxn modelId="{573DFBC4-0A58-42AF-8CDB-B36848980223}" type="presParOf" srcId="{DF526741-A40A-408C-8B4F-88ABEAA360FF}" destId="{B21C6835-8D41-4B14-A54E-7BD600C0FCEA}" srcOrd="6" destOrd="0" presId="urn:microsoft.com/office/officeart/2008/layout/VerticalCurvedList"/>
    <dgm:cxn modelId="{7E61E649-668F-4F64-891A-E5A9014DD6CB}" type="presParOf" srcId="{B21C6835-8D41-4B14-A54E-7BD600C0FCEA}" destId="{49E81250-0C81-4CAC-AA12-446C405ADDB5}" srcOrd="0" destOrd="0" presId="urn:microsoft.com/office/officeart/2008/layout/VerticalCurvedList"/>
    <dgm:cxn modelId="{14471EC2-64BF-463D-BBC6-DAED4CE08D4D}" type="presParOf" srcId="{DF526741-A40A-408C-8B4F-88ABEAA360FF}" destId="{BB8FE740-181A-4549-A291-FC66826FB07E}" srcOrd="7" destOrd="0" presId="urn:microsoft.com/office/officeart/2008/layout/VerticalCurvedList"/>
    <dgm:cxn modelId="{F295EDAF-7820-45CD-8BD2-1A5FE8FBBDF0}" type="presParOf" srcId="{DF526741-A40A-408C-8B4F-88ABEAA360FF}" destId="{D91622F7-0A00-4376-87B2-0D059209E297}" srcOrd="8" destOrd="0" presId="urn:microsoft.com/office/officeart/2008/layout/VerticalCurvedList"/>
    <dgm:cxn modelId="{F5881781-0377-4C92-B193-764B3D94A60B}" type="presParOf" srcId="{D91622F7-0A00-4376-87B2-0D059209E297}" destId="{7490571F-6D28-40A3-979A-3B2EFB74EC4D}" srcOrd="0" destOrd="0" presId="urn:microsoft.com/office/officeart/2008/layout/VerticalCurvedList"/>
    <dgm:cxn modelId="{1FE75D82-42FF-4D5E-8737-6EA677603B19}" type="presParOf" srcId="{DF526741-A40A-408C-8B4F-88ABEAA360FF}" destId="{CAC7711F-687D-48B6-9EFE-A7F75CED2BC1}" srcOrd="9" destOrd="0" presId="urn:microsoft.com/office/officeart/2008/layout/VerticalCurvedList"/>
    <dgm:cxn modelId="{67DB9029-5BE6-49A3-954A-0A469FF0C365}" type="presParOf" srcId="{DF526741-A40A-408C-8B4F-88ABEAA360FF}" destId="{6AE00F7D-E218-494C-9A96-EEFBE1CCA98A}" srcOrd="10" destOrd="0" presId="urn:microsoft.com/office/officeart/2008/layout/VerticalCurvedList"/>
    <dgm:cxn modelId="{04A25CB0-0AB3-48F6-B7FB-FB64F4E23F70}" type="presParOf" srcId="{6AE00F7D-E218-494C-9A96-EEFBE1CCA98A}" destId="{92BB3F70-D83B-491F-8C96-885375E17C53}" srcOrd="0" destOrd="0" presId="urn:microsoft.com/office/officeart/2008/layout/VerticalCurvedList"/>
    <dgm:cxn modelId="{59DDD49D-FD44-413E-BF6B-3FAAD0FB63D4}" type="presParOf" srcId="{DF526741-A40A-408C-8B4F-88ABEAA360FF}" destId="{BF347DAD-CB3E-4185-B57C-E60917379D8F}" srcOrd="11" destOrd="0" presId="urn:microsoft.com/office/officeart/2008/layout/VerticalCurvedList"/>
    <dgm:cxn modelId="{6E96A916-75DF-43F5-8731-81A7CBC82882}" type="presParOf" srcId="{DF526741-A40A-408C-8B4F-88ABEAA360FF}" destId="{6363E9B8-04A9-49D6-A2C4-29BB8CAFA8C9}" srcOrd="12" destOrd="0" presId="urn:microsoft.com/office/officeart/2008/layout/VerticalCurvedList"/>
    <dgm:cxn modelId="{4D7E847E-41AE-42E8-A847-B14E4D2431E1}" type="presParOf" srcId="{6363E9B8-04A9-49D6-A2C4-29BB8CAFA8C9}" destId="{ABFD839C-03E9-4273-9B90-03187EBE9B3B}" srcOrd="0" destOrd="0" presId="urn:microsoft.com/office/officeart/2008/layout/VerticalCurvedList"/>
    <dgm:cxn modelId="{9DB2CF4F-730C-4E9E-9CA4-6B3AEA24BFE2}" type="presParOf" srcId="{DF526741-A40A-408C-8B4F-88ABEAA360FF}" destId="{AD8D2DB7-DDA0-4FBF-BE16-27F41AFB6718}" srcOrd="13" destOrd="0" presId="urn:microsoft.com/office/officeart/2008/layout/VerticalCurvedList"/>
    <dgm:cxn modelId="{D2D46F09-B395-4CAA-B05D-02D5E3794D2F}" type="presParOf" srcId="{DF526741-A40A-408C-8B4F-88ABEAA360FF}" destId="{27FB4ED2-1C9C-4A91-9B94-42D67FF4B0DD}" srcOrd="14" destOrd="0" presId="urn:microsoft.com/office/officeart/2008/layout/VerticalCurvedList"/>
    <dgm:cxn modelId="{E2E582CB-BF97-454C-A071-42A39CAF174C}" type="presParOf" srcId="{27FB4ED2-1C9C-4A91-9B94-42D67FF4B0DD}" destId="{AE3169BE-EA66-4F88-9501-CA996DADD06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FD6C02-9F4E-4556-8CA5-1F5615110614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</dgm:pt>
    <dgm:pt modelId="{88CE7C22-5FC6-4B46-836F-75A45644E343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Sales</a:t>
          </a:r>
          <a:endParaRPr lang="en-US" dirty="0">
            <a:latin typeface="DJB Straight Up Now" panose="02000500000000000000" pitchFamily="2" charset="0"/>
          </a:endParaRPr>
        </a:p>
      </dgm:t>
    </dgm:pt>
    <dgm:pt modelId="{83BAA042-3EE9-4CE7-8146-BAC830C1610A}" type="parTrans" cxnId="{0D12D9D1-6C12-48AD-98F5-FA2028BB3D62}">
      <dgm:prSet/>
      <dgm:spPr/>
      <dgm:t>
        <a:bodyPr/>
        <a:lstStyle/>
        <a:p>
          <a:endParaRPr lang="en-US"/>
        </a:p>
      </dgm:t>
    </dgm:pt>
    <dgm:pt modelId="{DA51FC5E-F7A9-428C-9547-63D2EE11E24C}" type="sibTrans" cxnId="{0D12D9D1-6C12-48AD-98F5-FA2028BB3D62}">
      <dgm:prSet/>
      <dgm:spPr/>
      <dgm:t>
        <a:bodyPr/>
        <a:lstStyle/>
        <a:p>
          <a:endParaRPr lang="en-US"/>
        </a:p>
      </dgm:t>
    </dgm:pt>
    <dgm:pt modelId="{CBD41DA2-6C58-4935-8DBE-0F08926F06FF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Marketing</a:t>
          </a:r>
          <a:endParaRPr lang="en-US" dirty="0">
            <a:latin typeface="DJB Straight Up Now" panose="02000500000000000000" pitchFamily="2" charset="0"/>
          </a:endParaRPr>
        </a:p>
      </dgm:t>
    </dgm:pt>
    <dgm:pt modelId="{6713723C-7AEB-46A6-ADBF-BAD618DE2546}" type="parTrans" cxnId="{2A688268-7E85-466C-B7DA-7E610EF17B43}">
      <dgm:prSet/>
      <dgm:spPr/>
      <dgm:t>
        <a:bodyPr/>
        <a:lstStyle/>
        <a:p>
          <a:endParaRPr lang="en-US"/>
        </a:p>
      </dgm:t>
    </dgm:pt>
    <dgm:pt modelId="{702EECE5-5F4A-4604-B98A-48B397AAC6AB}" type="sibTrans" cxnId="{2A688268-7E85-466C-B7DA-7E610EF17B43}">
      <dgm:prSet/>
      <dgm:spPr/>
      <dgm:t>
        <a:bodyPr/>
        <a:lstStyle/>
        <a:p>
          <a:endParaRPr lang="en-US"/>
        </a:p>
      </dgm:t>
    </dgm:pt>
    <dgm:pt modelId="{957A7F1B-88E5-477F-8CE8-BE958E900BC7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Commerce</a:t>
          </a:r>
          <a:endParaRPr lang="en-US" dirty="0">
            <a:latin typeface="DJB Straight Up Now" panose="02000500000000000000" pitchFamily="2" charset="0"/>
          </a:endParaRPr>
        </a:p>
      </dgm:t>
    </dgm:pt>
    <dgm:pt modelId="{F3C3EEED-F5F7-4EAA-AC2C-ACE42D6B50EF}" type="parTrans" cxnId="{6D8860D9-9897-4A49-8783-420BBE11BC38}">
      <dgm:prSet/>
      <dgm:spPr/>
      <dgm:t>
        <a:bodyPr/>
        <a:lstStyle/>
        <a:p>
          <a:endParaRPr lang="en-US"/>
        </a:p>
      </dgm:t>
    </dgm:pt>
    <dgm:pt modelId="{20577BE1-EC7A-484F-96A0-A5CB1E64220E}" type="sibTrans" cxnId="{6D8860D9-9897-4A49-8783-420BBE11BC38}">
      <dgm:prSet/>
      <dgm:spPr/>
      <dgm:t>
        <a:bodyPr/>
        <a:lstStyle/>
        <a:p>
          <a:endParaRPr lang="en-US"/>
        </a:p>
      </dgm:t>
    </dgm:pt>
    <dgm:pt modelId="{FE80B617-49F5-4A89-9A65-18F5F58AA03E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Service</a:t>
          </a:r>
          <a:endParaRPr lang="en-US" dirty="0">
            <a:latin typeface="DJB Straight Up Now" panose="02000500000000000000" pitchFamily="2" charset="0"/>
          </a:endParaRPr>
        </a:p>
      </dgm:t>
    </dgm:pt>
    <dgm:pt modelId="{8B332A87-FC09-46B8-B620-51DB87C25C35}" type="parTrans" cxnId="{9A1597FC-2114-42F4-9AEA-8A943BDB5E0A}">
      <dgm:prSet/>
      <dgm:spPr/>
      <dgm:t>
        <a:bodyPr/>
        <a:lstStyle/>
        <a:p>
          <a:endParaRPr lang="en-US"/>
        </a:p>
      </dgm:t>
    </dgm:pt>
    <dgm:pt modelId="{2E619BD1-C9FE-421A-80E7-682100296242}" type="sibTrans" cxnId="{9A1597FC-2114-42F4-9AEA-8A943BDB5E0A}">
      <dgm:prSet/>
      <dgm:spPr/>
      <dgm:t>
        <a:bodyPr/>
        <a:lstStyle/>
        <a:p>
          <a:endParaRPr lang="en-US"/>
        </a:p>
      </dgm:t>
    </dgm:pt>
    <dgm:pt modelId="{D100020B-C0EE-4267-8BA2-1E015D6DB2F3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Social</a:t>
          </a:r>
          <a:endParaRPr lang="en-US" dirty="0">
            <a:latin typeface="DJB Straight Up Now" panose="02000500000000000000" pitchFamily="2" charset="0"/>
          </a:endParaRPr>
        </a:p>
      </dgm:t>
    </dgm:pt>
    <dgm:pt modelId="{E7F31FDA-4DF8-4B93-A42E-0C06692414DE}" type="parTrans" cxnId="{30CC2DF7-6AB2-41A1-91E4-A3139ACF9AB7}">
      <dgm:prSet/>
      <dgm:spPr/>
      <dgm:t>
        <a:bodyPr/>
        <a:lstStyle/>
        <a:p>
          <a:endParaRPr lang="en-US"/>
        </a:p>
      </dgm:t>
    </dgm:pt>
    <dgm:pt modelId="{A3B1EA86-B93C-475E-B5C8-6E5D53BCDAA1}" type="sibTrans" cxnId="{30CC2DF7-6AB2-41A1-91E4-A3139ACF9AB7}">
      <dgm:prSet/>
      <dgm:spPr/>
      <dgm:t>
        <a:bodyPr/>
        <a:lstStyle/>
        <a:p>
          <a:endParaRPr lang="en-US"/>
        </a:p>
      </dgm:t>
    </dgm:pt>
    <dgm:pt modelId="{7E7153FE-5A98-4AC1-B736-AE5ECFBBCC4E}">
      <dgm:prSet phldrT="[Text]"/>
      <dgm:spPr/>
      <dgm:t>
        <a:bodyPr/>
        <a:lstStyle/>
        <a:p>
          <a:r>
            <a:rPr lang="en-US" dirty="0" smtClean="0">
              <a:latin typeface="DJB Straight Up Now" panose="02000500000000000000" pitchFamily="2" charset="0"/>
            </a:rPr>
            <a:t>Siebel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CRM</a:t>
          </a:r>
          <a:r>
            <a:rPr lang="en-US" dirty="0" smtClean="0"/>
            <a:t> </a:t>
          </a:r>
          <a:r>
            <a:rPr lang="en-US" dirty="0" smtClean="0">
              <a:latin typeface="DJB Straight Up Now" panose="02000500000000000000" pitchFamily="2" charset="0"/>
            </a:rPr>
            <a:t>Technology</a:t>
          </a:r>
          <a:endParaRPr lang="en-US" dirty="0">
            <a:latin typeface="DJB Straight Up Now" panose="02000500000000000000" pitchFamily="2" charset="0"/>
          </a:endParaRPr>
        </a:p>
      </dgm:t>
    </dgm:pt>
    <dgm:pt modelId="{057F22CC-B85A-47D6-AE6F-A7CA7BB6747B}" type="parTrans" cxnId="{12A8FF26-CAF7-40B9-9095-B1BE7668CB01}">
      <dgm:prSet/>
      <dgm:spPr/>
      <dgm:t>
        <a:bodyPr/>
        <a:lstStyle/>
        <a:p>
          <a:endParaRPr lang="en-US"/>
        </a:p>
      </dgm:t>
    </dgm:pt>
    <dgm:pt modelId="{5F434CB6-0344-429A-A780-548E0E05EB57}" type="sibTrans" cxnId="{12A8FF26-CAF7-40B9-9095-B1BE7668CB01}">
      <dgm:prSet/>
      <dgm:spPr/>
      <dgm:t>
        <a:bodyPr/>
        <a:lstStyle/>
        <a:p>
          <a:endParaRPr lang="en-US"/>
        </a:p>
      </dgm:t>
    </dgm:pt>
    <dgm:pt modelId="{E56A5FBA-5819-4DFA-BB18-EBC651A00E60}" type="pres">
      <dgm:prSet presAssocID="{CAFD6C02-9F4E-4556-8CA5-1F5615110614}" presName="Name0" presStyleCnt="0">
        <dgm:presLayoutVars>
          <dgm:chMax val="7"/>
          <dgm:chPref val="7"/>
          <dgm:dir/>
        </dgm:presLayoutVars>
      </dgm:prSet>
      <dgm:spPr/>
    </dgm:pt>
    <dgm:pt modelId="{DF526741-A40A-408C-8B4F-88ABEAA360FF}" type="pres">
      <dgm:prSet presAssocID="{CAFD6C02-9F4E-4556-8CA5-1F5615110614}" presName="Name1" presStyleCnt="0"/>
      <dgm:spPr/>
    </dgm:pt>
    <dgm:pt modelId="{1729F4C1-5A06-47C3-A50C-AAA0EF83F37A}" type="pres">
      <dgm:prSet presAssocID="{CAFD6C02-9F4E-4556-8CA5-1F5615110614}" presName="cycle" presStyleCnt="0"/>
      <dgm:spPr/>
    </dgm:pt>
    <dgm:pt modelId="{FA990BA5-BF3C-4D42-9922-490D13719865}" type="pres">
      <dgm:prSet presAssocID="{CAFD6C02-9F4E-4556-8CA5-1F5615110614}" presName="srcNode" presStyleLbl="node1" presStyleIdx="0" presStyleCnt="6"/>
      <dgm:spPr/>
    </dgm:pt>
    <dgm:pt modelId="{5E5A7DB7-34B4-407C-B224-A9C618229EC2}" type="pres">
      <dgm:prSet presAssocID="{CAFD6C02-9F4E-4556-8CA5-1F5615110614}" presName="conn" presStyleLbl="parChTrans1D2" presStyleIdx="0" presStyleCnt="1"/>
      <dgm:spPr/>
      <dgm:t>
        <a:bodyPr/>
        <a:lstStyle/>
        <a:p>
          <a:endParaRPr lang="en-US"/>
        </a:p>
      </dgm:t>
    </dgm:pt>
    <dgm:pt modelId="{00FA2CE9-1D6A-43B4-8F6B-DA2EC8412405}" type="pres">
      <dgm:prSet presAssocID="{CAFD6C02-9F4E-4556-8CA5-1F5615110614}" presName="extraNode" presStyleLbl="node1" presStyleIdx="0" presStyleCnt="6"/>
      <dgm:spPr/>
    </dgm:pt>
    <dgm:pt modelId="{01E3D8C3-81A0-401E-8202-B5CBF5EC23D1}" type="pres">
      <dgm:prSet presAssocID="{CAFD6C02-9F4E-4556-8CA5-1F5615110614}" presName="dstNode" presStyleLbl="node1" presStyleIdx="0" presStyleCnt="6"/>
      <dgm:spPr/>
    </dgm:pt>
    <dgm:pt modelId="{099FD1E4-DF64-4314-B579-5704F35D2D6B}" type="pres">
      <dgm:prSet presAssocID="{88CE7C22-5FC6-4B46-836F-75A45644E343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ED37F-4F62-47B3-B131-BE8A8DD0D65D}" type="pres">
      <dgm:prSet presAssocID="{88CE7C22-5FC6-4B46-836F-75A45644E343}" presName="accent_1" presStyleCnt="0"/>
      <dgm:spPr/>
    </dgm:pt>
    <dgm:pt modelId="{B5C2E6AC-2AC2-4585-9D1A-E55BCBB02797}" type="pres">
      <dgm:prSet presAssocID="{88CE7C22-5FC6-4B46-836F-75A45644E343}" presName="accentRepeatNode" presStyleLbl="solidFgAcc1" presStyleIdx="0" presStyleCnt="6"/>
      <dgm:spPr/>
    </dgm:pt>
    <dgm:pt modelId="{FC94B08B-8D7C-4C10-8B23-190BF11D8AAE}" type="pres">
      <dgm:prSet presAssocID="{CBD41DA2-6C58-4935-8DBE-0F08926F06FF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A69D-8456-43B0-AD3D-E69720624419}" type="pres">
      <dgm:prSet presAssocID="{CBD41DA2-6C58-4935-8DBE-0F08926F06FF}" presName="accent_2" presStyleCnt="0"/>
      <dgm:spPr/>
    </dgm:pt>
    <dgm:pt modelId="{4F8FC02D-A17C-499C-99D6-EC4154AC8391}" type="pres">
      <dgm:prSet presAssocID="{CBD41DA2-6C58-4935-8DBE-0F08926F06FF}" presName="accentRepeatNode" presStyleLbl="solidFgAcc1" presStyleIdx="1" presStyleCnt="6"/>
      <dgm:spPr/>
    </dgm:pt>
    <dgm:pt modelId="{F7BFAC8C-E61D-4409-BE5C-F7B467B37F57}" type="pres">
      <dgm:prSet presAssocID="{957A7F1B-88E5-477F-8CE8-BE958E900BC7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1C6835-8D41-4B14-A54E-7BD600C0FCEA}" type="pres">
      <dgm:prSet presAssocID="{957A7F1B-88E5-477F-8CE8-BE958E900BC7}" presName="accent_3" presStyleCnt="0"/>
      <dgm:spPr/>
    </dgm:pt>
    <dgm:pt modelId="{49E81250-0C81-4CAC-AA12-446C405ADDB5}" type="pres">
      <dgm:prSet presAssocID="{957A7F1B-88E5-477F-8CE8-BE958E900BC7}" presName="accentRepeatNode" presStyleLbl="solidFgAcc1" presStyleIdx="2" presStyleCnt="6"/>
      <dgm:spPr/>
    </dgm:pt>
    <dgm:pt modelId="{BB8FE740-181A-4549-A291-FC66826FB07E}" type="pres">
      <dgm:prSet presAssocID="{FE80B617-49F5-4A89-9A65-18F5F58AA03E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1622F7-0A00-4376-87B2-0D059209E297}" type="pres">
      <dgm:prSet presAssocID="{FE80B617-49F5-4A89-9A65-18F5F58AA03E}" presName="accent_4" presStyleCnt="0"/>
      <dgm:spPr/>
    </dgm:pt>
    <dgm:pt modelId="{7490571F-6D28-40A3-979A-3B2EFB74EC4D}" type="pres">
      <dgm:prSet presAssocID="{FE80B617-49F5-4A89-9A65-18F5F58AA03E}" presName="accentRepeatNode" presStyleLbl="solidFgAcc1" presStyleIdx="3" presStyleCnt="6"/>
      <dgm:spPr/>
    </dgm:pt>
    <dgm:pt modelId="{CAC7711F-687D-48B6-9EFE-A7F75CED2BC1}" type="pres">
      <dgm:prSet presAssocID="{D100020B-C0EE-4267-8BA2-1E015D6DB2F3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00F7D-E218-494C-9A96-EEFBE1CCA98A}" type="pres">
      <dgm:prSet presAssocID="{D100020B-C0EE-4267-8BA2-1E015D6DB2F3}" presName="accent_5" presStyleCnt="0"/>
      <dgm:spPr/>
    </dgm:pt>
    <dgm:pt modelId="{92BB3F70-D83B-491F-8C96-885375E17C53}" type="pres">
      <dgm:prSet presAssocID="{D100020B-C0EE-4267-8BA2-1E015D6DB2F3}" presName="accentRepeatNode" presStyleLbl="solidFgAcc1" presStyleIdx="4" presStyleCnt="6"/>
      <dgm:spPr/>
    </dgm:pt>
    <dgm:pt modelId="{BF347DAD-CB3E-4185-B57C-E60917379D8F}" type="pres">
      <dgm:prSet presAssocID="{7E7153FE-5A98-4AC1-B736-AE5ECFBBCC4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3E9B8-04A9-49D6-A2C4-29BB8CAFA8C9}" type="pres">
      <dgm:prSet presAssocID="{7E7153FE-5A98-4AC1-B736-AE5ECFBBCC4E}" presName="accent_6" presStyleCnt="0"/>
      <dgm:spPr/>
    </dgm:pt>
    <dgm:pt modelId="{ABFD839C-03E9-4273-9B90-03187EBE9B3B}" type="pres">
      <dgm:prSet presAssocID="{7E7153FE-5A98-4AC1-B736-AE5ECFBBCC4E}" presName="accentRepeatNode" presStyleLbl="solidFgAcc1" presStyleIdx="5" presStyleCnt="6"/>
      <dgm:spPr/>
    </dgm:pt>
  </dgm:ptLst>
  <dgm:cxnLst>
    <dgm:cxn modelId="{0D12D9D1-6C12-48AD-98F5-FA2028BB3D62}" srcId="{CAFD6C02-9F4E-4556-8CA5-1F5615110614}" destId="{88CE7C22-5FC6-4B46-836F-75A45644E343}" srcOrd="0" destOrd="0" parTransId="{83BAA042-3EE9-4CE7-8146-BAC830C1610A}" sibTransId="{DA51FC5E-F7A9-428C-9547-63D2EE11E24C}"/>
    <dgm:cxn modelId="{9A1597FC-2114-42F4-9AEA-8A943BDB5E0A}" srcId="{CAFD6C02-9F4E-4556-8CA5-1F5615110614}" destId="{FE80B617-49F5-4A89-9A65-18F5F58AA03E}" srcOrd="3" destOrd="0" parTransId="{8B332A87-FC09-46B8-B620-51DB87C25C35}" sibTransId="{2E619BD1-C9FE-421A-80E7-682100296242}"/>
    <dgm:cxn modelId="{2A688268-7E85-466C-B7DA-7E610EF17B43}" srcId="{CAFD6C02-9F4E-4556-8CA5-1F5615110614}" destId="{CBD41DA2-6C58-4935-8DBE-0F08926F06FF}" srcOrd="1" destOrd="0" parTransId="{6713723C-7AEB-46A6-ADBF-BAD618DE2546}" sibTransId="{702EECE5-5F4A-4604-B98A-48B397AAC6AB}"/>
    <dgm:cxn modelId="{12A8FF26-CAF7-40B9-9095-B1BE7668CB01}" srcId="{CAFD6C02-9F4E-4556-8CA5-1F5615110614}" destId="{7E7153FE-5A98-4AC1-B736-AE5ECFBBCC4E}" srcOrd="5" destOrd="0" parTransId="{057F22CC-B85A-47D6-AE6F-A7CA7BB6747B}" sibTransId="{5F434CB6-0344-429A-A780-548E0E05EB57}"/>
    <dgm:cxn modelId="{3B3A5907-7D88-4582-B2D9-F9CE14998AD5}" type="presOf" srcId="{FE80B617-49F5-4A89-9A65-18F5F58AA03E}" destId="{BB8FE740-181A-4549-A291-FC66826FB07E}" srcOrd="0" destOrd="0" presId="urn:microsoft.com/office/officeart/2008/layout/VerticalCurvedList"/>
    <dgm:cxn modelId="{BB51A96F-EFFD-4C06-A42E-0BB619CDB53E}" type="presOf" srcId="{88CE7C22-5FC6-4B46-836F-75A45644E343}" destId="{099FD1E4-DF64-4314-B579-5704F35D2D6B}" srcOrd="0" destOrd="0" presId="urn:microsoft.com/office/officeart/2008/layout/VerticalCurvedList"/>
    <dgm:cxn modelId="{63DE06C8-63AB-4DB5-9269-ABC17564EC1A}" type="presOf" srcId="{D100020B-C0EE-4267-8BA2-1E015D6DB2F3}" destId="{CAC7711F-687D-48B6-9EFE-A7F75CED2BC1}" srcOrd="0" destOrd="0" presId="urn:microsoft.com/office/officeart/2008/layout/VerticalCurvedList"/>
    <dgm:cxn modelId="{125C7BB3-6FDF-4045-AD0B-A83AB2132E08}" type="presOf" srcId="{CBD41DA2-6C58-4935-8DBE-0F08926F06FF}" destId="{FC94B08B-8D7C-4C10-8B23-190BF11D8AAE}" srcOrd="0" destOrd="0" presId="urn:microsoft.com/office/officeart/2008/layout/VerticalCurvedList"/>
    <dgm:cxn modelId="{5539A1F5-4FCF-4A80-8A97-1F48CBE0D1D1}" type="presOf" srcId="{957A7F1B-88E5-477F-8CE8-BE958E900BC7}" destId="{F7BFAC8C-E61D-4409-BE5C-F7B467B37F57}" srcOrd="0" destOrd="0" presId="urn:microsoft.com/office/officeart/2008/layout/VerticalCurvedList"/>
    <dgm:cxn modelId="{30CC2DF7-6AB2-41A1-91E4-A3139ACF9AB7}" srcId="{CAFD6C02-9F4E-4556-8CA5-1F5615110614}" destId="{D100020B-C0EE-4267-8BA2-1E015D6DB2F3}" srcOrd="4" destOrd="0" parTransId="{E7F31FDA-4DF8-4B93-A42E-0C06692414DE}" sibTransId="{A3B1EA86-B93C-475E-B5C8-6E5D53BCDAA1}"/>
    <dgm:cxn modelId="{A94867B7-1B08-4600-BBCD-2B6F7776F428}" type="presOf" srcId="{DA51FC5E-F7A9-428C-9547-63D2EE11E24C}" destId="{5E5A7DB7-34B4-407C-B224-A9C618229EC2}" srcOrd="0" destOrd="0" presId="urn:microsoft.com/office/officeart/2008/layout/VerticalCurvedList"/>
    <dgm:cxn modelId="{6B3C606F-132C-4850-B46C-183214F9A718}" type="presOf" srcId="{7E7153FE-5A98-4AC1-B736-AE5ECFBBCC4E}" destId="{BF347DAD-CB3E-4185-B57C-E60917379D8F}" srcOrd="0" destOrd="0" presId="urn:microsoft.com/office/officeart/2008/layout/VerticalCurvedList"/>
    <dgm:cxn modelId="{0B63F154-21DF-4B90-BCC8-1E2E2D290451}" type="presOf" srcId="{CAFD6C02-9F4E-4556-8CA5-1F5615110614}" destId="{E56A5FBA-5819-4DFA-BB18-EBC651A00E60}" srcOrd="0" destOrd="0" presId="urn:microsoft.com/office/officeart/2008/layout/VerticalCurvedList"/>
    <dgm:cxn modelId="{6D8860D9-9897-4A49-8783-420BBE11BC38}" srcId="{CAFD6C02-9F4E-4556-8CA5-1F5615110614}" destId="{957A7F1B-88E5-477F-8CE8-BE958E900BC7}" srcOrd="2" destOrd="0" parTransId="{F3C3EEED-F5F7-4EAA-AC2C-ACE42D6B50EF}" sibTransId="{20577BE1-EC7A-484F-96A0-A5CB1E64220E}"/>
    <dgm:cxn modelId="{DA2FA028-D744-4B28-9AB7-5923CF58A7EC}" type="presParOf" srcId="{E56A5FBA-5819-4DFA-BB18-EBC651A00E60}" destId="{DF526741-A40A-408C-8B4F-88ABEAA360FF}" srcOrd="0" destOrd="0" presId="urn:microsoft.com/office/officeart/2008/layout/VerticalCurvedList"/>
    <dgm:cxn modelId="{81360C62-592D-4A5E-96AB-287A4835A2E1}" type="presParOf" srcId="{DF526741-A40A-408C-8B4F-88ABEAA360FF}" destId="{1729F4C1-5A06-47C3-A50C-AAA0EF83F37A}" srcOrd="0" destOrd="0" presId="urn:microsoft.com/office/officeart/2008/layout/VerticalCurvedList"/>
    <dgm:cxn modelId="{1EF32565-F767-49D1-A376-FA59A9DEC715}" type="presParOf" srcId="{1729F4C1-5A06-47C3-A50C-AAA0EF83F37A}" destId="{FA990BA5-BF3C-4D42-9922-490D13719865}" srcOrd="0" destOrd="0" presId="urn:microsoft.com/office/officeart/2008/layout/VerticalCurvedList"/>
    <dgm:cxn modelId="{9081B400-C032-4E05-97C3-0121E99D142B}" type="presParOf" srcId="{1729F4C1-5A06-47C3-A50C-AAA0EF83F37A}" destId="{5E5A7DB7-34B4-407C-B224-A9C618229EC2}" srcOrd="1" destOrd="0" presId="urn:microsoft.com/office/officeart/2008/layout/VerticalCurvedList"/>
    <dgm:cxn modelId="{125FF749-6BBC-4E8F-BAC5-EAA3A08D50CA}" type="presParOf" srcId="{1729F4C1-5A06-47C3-A50C-AAA0EF83F37A}" destId="{00FA2CE9-1D6A-43B4-8F6B-DA2EC8412405}" srcOrd="2" destOrd="0" presId="urn:microsoft.com/office/officeart/2008/layout/VerticalCurvedList"/>
    <dgm:cxn modelId="{06363251-2DD9-4DAD-8CB5-6E0C4ED510B8}" type="presParOf" srcId="{1729F4C1-5A06-47C3-A50C-AAA0EF83F37A}" destId="{01E3D8C3-81A0-401E-8202-B5CBF5EC23D1}" srcOrd="3" destOrd="0" presId="urn:microsoft.com/office/officeart/2008/layout/VerticalCurvedList"/>
    <dgm:cxn modelId="{E8EF6632-373D-4109-AFC2-13DAF9A45289}" type="presParOf" srcId="{DF526741-A40A-408C-8B4F-88ABEAA360FF}" destId="{099FD1E4-DF64-4314-B579-5704F35D2D6B}" srcOrd="1" destOrd="0" presId="urn:microsoft.com/office/officeart/2008/layout/VerticalCurvedList"/>
    <dgm:cxn modelId="{3A1220FB-18B6-41E2-868F-F453ED1818EA}" type="presParOf" srcId="{DF526741-A40A-408C-8B4F-88ABEAA360FF}" destId="{507ED37F-4F62-47B3-B131-BE8A8DD0D65D}" srcOrd="2" destOrd="0" presId="urn:microsoft.com/office/officeart/2008/layout/VerticalCurvedList"/>
    <dgm:cxn modelId="{64DEB4C1-D927-4959-9D6B-A54CF8EA4A01}" type="presParOf" srcId="{507ED37F-4F62-47B3-B131-BE8A8DD0D65D}" destId="{B5C2E6AC-2AC2-4585-9D1A-E55BCBB02797}" srcOrd="0" destOrd="0" presId="urn:microsoft.com/office/officeart/2008/layout/VerticalCurvedList"/>
    <dgm:cxn modelId="{F96FB2F5-6BEB-42C4-875C-73C2381C32DC}" type="presParOf" srcId="{DF526741-A40A-408C-8B4F-88ABEAA360FF}" destId="{FC94B08B-8D7C-4C10-8B23-190BF11D8AAE}" srcOrd="3" destOrd="0" presId="urn:microsoft.com/office/officeart/2008/layout/VerticalCurvedList"/>
    <dgm:cxn modelId="{D7155118-415E-43E2-9EE7-1CD4186A01C7}" type="presParOf" srcId="{DF526741-A40A-408C-8B4F-88ABEAA360FF}" destId="{A350A69D-8456-43B0-AD3D-E69720624419}" srcOrd="4" destOrd="0" presId="urn:microsoft.com/office/officeart/2008/layout/VerticalCurvedList"/>
    <dgm:cxn modelId="{2714B0A6-97C3-4365-B2A4-FD89490B9BC3}" type="presParOf" srcId="{A350A69D-8456-43B0-AD3D-E69720624419}" destId="{4F8FC02D-A17C-499C-99D6-EC4154AC8391}" srcOrd="0" destOrd="0" presId="urn:microsoft.com/office/officeart/2008/layout/VerticalCurvedList"/>
    <dgm:cxn modelId="{52BF4005-2B55-44F5-BE57-40D692000C65}" type="presParOf" srcId="{DF526741-A40A-408C-8B4F-88ABEAA360FF}" destId="{F7BFAC8C-E61D-4409-BE5C-F7B467B37F57}" srcOrd="5" destOrd="0" presId="urn:microsoft.com/office/officeart/2008/layout/VerticalCurvedList"/>
    <dgm:cxn modelId="{83141911-A8E3-40FA-B1FD-1E396DEF6732}" type="presParOf" srcId="{DF526741-A40A-408C-8B4F-88ABEAA360FF}" destId="{B21C6835-8D41-4B14-A54E-7BD600C0FCEA}" srcOrd="6" destOrd="0" presId="urn:microsoft.com/office/officeart/2008/layout/VerticalCurvedList"/>
    <dgm:cxn modelId="{73574685-CB8D-4F34-AA09-C860E906FFA4}" type="presParOf" srcId="{B21C6835-8D41-4B14-A54E-7BD600C0FCEA}" destId="{49E81250-0C81-4CAC-AA12-446C405ADDB5}" srcOrd="0" destOrd="0" presId="urn:microsoft.com/office/officeart/2008/layout/VerticalCurvedList"/>
    <dgm:cxn modelId="{256035B1-7FA7-44C0-967E-8F3DB4BB1C86}" type="presParOf" srcId="{DF526741-A40A-408C-8B4F-88ABEAA360FF}" destId="{BB8FE740-181A-4549-A291-FC66826FB07E}" srcOrd="7" destOrd="0" presId="urn:microsoft.com/office/officeart/2008/layout/VerticalCurvedList"/>
    <dgm:cxn modelId="{438D68B6-726E-4243-B60D-11B0E54756BE}" type="presParOf" srcId="{DF526741-A40A-408C-8B4F-88ABEAA360FF}" destId="{D91622F7-0A00-4376-87B2-0D059209E297}" srcOrd="8" destOrd="0" presId="urn:microsoft.com/office/officeart/2008/layout/VerticalCurvedList"/>
    <dgm:cxn modelId="{D100AC7B-8F9F-4111-9DA9-F2036AB49142}" type="presParOf" srcId="{D91622F7-0A00-4376-87B2-0D059209E297}" destId="{7490571F-6D28-40A3-979A-3B2EFB74EC4D}" srcOrd="0" destOrd="0" presId="urn:microsoft.com/office/officeart/2008/layout/VerticalCurvedList"/>
    <dgm:cxn modelId="{15A04D20-FC01-4CD9-9077-D442E477A823}" type="presParOf" srcId="{DF526741-A40A-408C-8B4F-88ABEAA360FF}" destId="{CAC7711F-687D-48B6-9EFE-A7F75CED2BC1}" srcOrd="9" destOrd="0" presId="urn:microsoft.com/office/officeart/2008/layout/VerticalCurvedList"/>
    <dgm:cxn modelId="{7BC4E535-8145-4CB3-8354-530C10CAC9D5}" type="presParOf" srcId="{DF526741-A40A-408C-8B4F-88ABEAA360FF}" destId="{6AE00F7D-E218-494C-9A96-EEFBE1CCA98A}" srcOrd="10" destOrd="0" presId="urn:microsoft.com/office/officeart/2008/layout/VerticalCurvedList"/>
    <dgm:cxn modelId="{3968AA8F-5DC6-4E5F-9F9D-7B77F5330F2F}" type="presParOf" srcId="{6AE00F7D-E218-494C-9A96-EEFBE1CCA98A}" destId="{92BB3F70-D83B-491F-8C96-885375E17C53}" srcOrd="0" destOrd="0" presId="urn:microsoft.com/office/officeart/2008/layout/VerticalCurvedList"/>
    <dgm:cxn modelId="{3C125BCD-9283-42DC-A8EA-48AE4A150F0D}" type="presParOf" srcId="{DF526741-A40A-408C-8B4F-88ABEAA360FF}" destId="{BF347DAD-CB3E-4185-B57C-E60917379D8F}" srcOrd="11" destOrd="0" presId="urn:microsoft.com/office/officeart/2008/layout/VerticalCurvedList"/>
    <dgm:cxn modelId="{5F428C1F-76EF-4204-89D5-D7A3D383EEDC}" type="presParOf" srcId="{DF526741-A40A-408C-8B4F-88ABEAA360FF}" destId="{6363E9B8-04A9-49D6-A2C4-29BB8CAFA8C9}" srcOrd="12" destOrd="0" presId="urn:microsoft.com/office/officeart/2008/layout/VerticalCurvedList"/>
    <dgm:cxn modelId="{87B80EF6-95CB-468C-A676-FDB73E60D793}" type="presParOf" srcId="{6363E9B8-04A9-49D6-A2C4-29BB8CAFA8C9}" destId="{ABFD839C-03E9-4273-9B90-03187EBE9B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FE84F97-7936-4E29-BECC-6641D863F7D5}" type="doc">
      <dgm:prSet loTypeId="urn:microsoft.com/office/officeart/2008/layout/PictureStrips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894EB10E-9BBE-452C-B753-A65AF298E593}">
      <dgm:prSet phldrT="[Text]" custT="1"/>
      <dgm:spPr/>
      <dgm:t>
        <a:bodyPr/>
        <a:lstStyle/>
        <a:p>
          <a:r>
            <a:rPr lang="en-US" sz="1600" b="1" dirty="0" smtClean="0"/>
            <a:t>Consulting</a:t>
          </a:r>
          <a:endParaRPr lang="en-US" sz="1600" b="1" dirty="0"/>
        </a:p>
      </dgm:t>
    </dgm:pt>
    <dgm:pt modelId="{B4C5F64B-DD40-49B0-A6CC-CFB9AE7153C7}" type="parTrans" cxnId="{3F76DC96-9B68-4E13-85C3-498015447A67}">
      <dgm:prSet/>
      <dgm:spPr/>
      <dgm:t>
        <a:bodyPr/>
        <a:lstStyle/>
        <a:p>
          <a:endParaRPr lang="en-US"/>
        </a:p>
      </dgm:t>
    </dgm:pt>
    <dgm:pt modelId="{04E7BC2A-689F-49BB-92E4-D89050CC6E14}" type="sibTrans" cxnId="{3F76DC96-9B68-4E13-85C3-498015447A67}">
      <dgm:prSet/>
      <dgm:spPr/>
      <dgm:t>
        <a:bodyPr/>
        <a:lstStyle/>
        <a:p>
          <a:endParaRPr lang="en-US"/>
        </a:p>
      </dgm:t>
    </dgm:pt>
    <dgm:pt modelId="{D8EFB710-BDFC-47B9-AD9C-39C9736DFC6F}">
      <dgm:prSet phldrT="[Text]" custT="1"/>
      <dgm:spPr/>
      <dgm:t>
        <a:bodyPr/>
        <a:lstStyle/>
        <a:p>
          <a:r>
            <a:rPr lang="en-US" sz="1600" b="1" dirty="0" smtClean="0"/>
            <a:t>Remote and Onsite Technical Support</a:t>
          </a:r>
          <a:endParaRPr lang="en-US" sz="1600" b="1" dirty="0"/>
        </a:p>
      </dgm:t>
    </dgm:pt>
    <dgm:pt modelId="{23A6B0B5-B600-4255-83F3-71E2C32DF255}" type="parTrans" cxnId="{959669DF-24AC-42EA-AC3A-CCFCD1177BF6}">
      <dgm:prSet/>
      <dgm:spPr/>
      <dgm:t>
        <a:bodyPr/>
        <a:lstStyle/>
        <a:p>
          <a:endParaRPr lang="en-US"/>
        </a:p>
      </dgm:t>
    </dgm:pt>
    <dgm:pt modelId="{072E664A-2DB4-48EE-A46C-21F662D15C55}" type="sibTrans" cxnId="{959669DF-24AC-42EA-AC3A-CCFCD1177BF6}">
      <dgm:prSet/>
      <dgm:spPr/>
      <dgm:t>
        <a:bodyPr/>
        <a:lstStyle/>
        <a:p>
          <a:endParaRPr lang="en-US"/>
        </a:p>
      </dgm:t>
    </dgm:pt>
    <dgm:pt modelId="{A4415059-E3D5-4950-BF7B-6F8DCD6DA4BD}">
      <dgm:prSet phldrT="[Text]" custT="1"/>
      <dgm:spPr/>
      <dgm:t>
        <a:bodyPr/>
        <a:lstStyle/>
        <a:p>
          <a:r>
            <a:rPr lang="en-US" sz="1600" b="1" dirty="0" smtClean="0"/>
            <a:t>Designing</a:t>
          </a:r>
          <a:endParaRPr lang="en-US" sz="1600" b="1" dirty="0"/>
        </a:p>
      </dgm:t>
    </dgm:pt>
    <dgm:pt modelId="{72D77F37-BC08-40D8-8F13-F69FBD383B1C}" type="parTrans" cxnId="{74157B18-8377-4777-84CF-EDD8E54C0E44}">
      <dgm:prSet/>
      <dgm:spPr/>
      <dgm:t>
        <a:bodyPr/>
        <a:lstStyle/>
        <a:p>
          <a:endParaRPr lang="en-US"/>
        </a:p>
      </dgm:t>
    </dgm:pt>
    <dgm:pt modelId="{82B1C303-0C47-426B-B364-497BB7E22A39}" type="sibTrans" cxnId="{74157B18-8377-4777-84CF-EDD8E54C0E44}">
      <dgm:prSet/>
      <dgm:spPr/>
      <dgm:t>
        <a:bodyPr/>
        <a:lstStyle/>
        <a:p>
          <a:endParaRPr lang="en-US"/>
        </a:p>
      </dgm:t>
    </dgm:pt>
    <dgm:pt modelId="{F72286A5-128D-4840-BAF8-9A5C37380C6B}">
      <dgm:prSet phldrT="[Text]" custT="1"/>
      <dgm:spPr/>
      <dgm:t>
        <a:bodyPr/>
        <a:lstStyle/>
        <a:p>
          <a:r>
            <a:rPr lang="en-US" sz="1600" b="1" dirty="0" smtClean="0"/>
            <a:t>Implementation</a:t>
          </a:r>
          <a:endParaRPr lang="en-US" sz="1600" b="1" dirty="0"/>
        </a:p>
      </dgm:t>
    </dgm:pt>
    <dgm:pt modelId="{9CFEB585-65E1-4C5F-93F3-700E62CBDADD}" type="parTrans" cxnId="{A670D7DA-20B8-4071-B20F-BB82F2F7D1C8}">
      <dgm:prSet/>
      <dgm:spPr/>
      <dgm:t>
        <a:bodyPr/>
        <a:lstStyle/>
        <a:p>
          <a:endParaRPr lang="en-US"/>
        </a:p>
      </dgm:t>
    </dgm:pt>
    <dgm:pt modelId="{D8F23D26-269F-45D5-9203-9D11668AA67D}" type="sibTrans" cxnId="{A670D7DA-20B8-4071-B20F-BB82F2F7D1C8}">
      <dgm:prSet/>
      <dgm:spPr/>
      <dgm:t>
        <a:bodyPr/>
        <a:lstStyle/>
        <a:p>
          <a:endParaRPr lang="en-US"/>
        </a:p>
      </dgm:t>
    </dgm:pt>
    <dgm:pt modelId="{A58CE0F2-D4D7-484E-85AC-2269B796B05B}">
      <dgm:prSet phldrT="[Text]" custT="1"/>
      <dgm:spPr/>
      <dgm:t>
        <a:bodyPr/>
        <a:lstStyle/>
        <a:p>
          <a:r>
            <a:rPr lang="en-US" sz="1600" b="1" dirty="0" smtClean="0"/>
            <a:t>Development</a:t>
          </a:r>
          <a:endParaRPr lang="en-US" sz="1600" b="1" dirty="0"/>
        </a:p>
      </dgm:t>
    </dgm:pt>
    <dgm:pt modelId="{CEC46F2D-5E57-4FB6-9722-DB232374F757}" type="parTrans" cxnId="{6D21A299-1801-412F-BE53-F19F4972583F}">
      <dgm:prSet/>
      <dgm:spPr/>
      <dgm:t>
        <a:bodyPr/>
        <a:lstStyle/>
        <a:p>
          <a:endParaRPr lang="en-US"/>
        </a:p>
      </dgm:t>
    </dgm:pt>
    <dgm:pt modelId="{4FAF0E01-97DA-4A51-B0AB-E59E94A86C40}" type="sibTrans" cxnId="{6D21A299-1801-412F-BE53-F19F4972583F}">
      <dgm:prSet/>
      <dgm:spPr/>
      <dgm:t>
        <a:bodyPr/>
        <a:lstStyle/>
        <a:p>
          <a:endParaRPr lang="en-US"/>
        </a:p>
      </dgm:t>
    </dgm:pt>
    <dgm:pt modelId="{DEAA7A1E-A768-4790-9F3A-1A05C1578DFF}">
      <dgm:prSet phldrT="[Text]" custT="1"/>
      <dgm:spPr/>
      <dgm:t>
        <a:bodyPr/>
        <a:lstStyle/>
        <a:p>
          <a:r>
            <a:rPr lang="en-US" sz="1600" b="1" dirty="0" smtClean="0"/>
            <a:t>Global</a:t>
          </a:r>
          <a:r>
            <a:rPr lang="en-US" sz="1300" dirty="0" smtClean="0"/>
            <a:t> </a:t>
          </a:r>
          <a:r>
            <a:rPr lang="en-US" sz="1600" b="1" dirty="0" smtClean="0"/>
            <a:t>Rollouts</a:t>
          </a:r>
          <a:endParaRPr lang="en-US" sz="1600" b="1" dirty="0"/>
        </a:p>
      </dgm:t>
    </dgm:pt>
    <dgm:pt modelId="{2F8EAA43-C495-449C-A727-387A3E471D5F}" type="parTrans" cxnId="{851B6B69-AB32-42F6-A091-B2FF22162D53}">
      <dgm:prSet/>
      <dgm:spPr/>
      <dgm:t>
        <a:bodyPr/>
        <a:lstStyle/>
        <a:p>
          <a:endParaRPr lang="en-US"/>
        </a:p>
      </dgm:t>
    </dgm:pt>
    <dgm:pt modelId="{0497AE4F-D045-475F-A43D-230E353F2F0A}" type="sibTrans" cxnId="{851B6B69-AB32-42F6-A091-B2FF22162D53}">
      <dgm:prSet/>
      <dgm:spPr/>
      <dgm:t>
        <a:bodyPr/>
        <a:lstStyle/>
        <a:p>
          <a:endParaRPr lang="en-US"/>
        </a:p>
      </dgm:t>
    </dgm:pt>
    <dgm:pt modelId="{E228966A-D95D-4EB5-A70A-9FB49DF679DF}" type="pres">
      <dgm:prSet presAssocID="{8FE84F97-7936-4E29-BECC-6641D863F7D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14B073-A7C8-4F58-AEEF-AF9F623415A5}" type="pres">
      <dgm:prSet presAssocID="{894EB10E-9BBE-452C-B753-A65AF298E593}" presName="composite" presStyleCnt="0"/>
      <dgm:spPr/>
    </dgm:pt>
    <dgm:pt modelId="{CD628D00-8E5D-4AA7-9584-F3539338A321}" type="pres">
      <dgm:prSet presAssocID="{894EB10E-9BBE-452C-B753-A65AF298E593}" presName="rect1" presStyleLbl="trAlignAcc1" presStyleIdx="0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313BE4-9400-4100-970E-AABC86430A75}" type="pres">
      <dgm:prSet presAssocID="{894EB10E-9BBE-452C-B753-A65AF298E593}" presName="rect2" presStyleLbl="fgImgPlace1" presStyleIdx="0" presStyleCnt="6" custScaleX="80289" custScaleY="104750" custLinFactX="-14591" custLinFactNeighborX="-100000"/>
      <dgm:spPr>
        <a:solidFill>
          <a:srgbClr val="93C734"/>
        </a:solidFill>
      </dgm:spPr>
    </dgm:pt>
    <dgm:pt modelId="{EB1CE264-C6CF-4A45-95F2-A5A4E3F12DB6}" type="pres">
      <dgm:prSet presAssocID="{04E7BC2A-689F-49BB-92E4-D89050CC6E14}" presName="sibTrans" presStyleCnt="0"/>
      <dgm:spPr/>
    </dgm:pt>
    <dgm:pt modelId="{069E7057-435D-4C8F-8F83-FAC06C969442}" type="pres">
      <dgm:prSet presAssocID="{A4415059-E3D5-4950-BF7B-6F8DCD6DA4BD}" presName="composite" presStyleCnt="0"/>
      <dgm:spPr/>
    </dgm:pt>
    <dgm:pt modelId="{A8B0DA35-B758-4529-85AA-F3360958C7C5}" type="pres">
      <dgm:prSet presAssocID="{A4415059-E3D5-4950-BF7B-6F8DCD6DA4BD}" presName="rect1" presStyleLbl="trAlignAcc1" presStyleIdx="1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BF6F9-C16C-4325-850A-15EB4A15ACA6}" type="pres">
      <dgm:prSet presAssocID="{A4415059-E3D5-4950-BF7B-6F8DCD6DA4BD}" presName="rect2" presStyleLbl="fgImgPlace1" presStyleIdx="1" presStyleCnt="6" custLinFactX="-4736" custLinFactNeighborX="-100000"/>
      <dgm:spPr>
        <a:solidFill>
          <a:srgbClr val="93C734"/>
        </a:solidFill>
      </dgm:spPr>
    </dgm:pt>
    <dgm:pt modelId="{CD6F9A01-A0FB-4A6E-BAC6-3E84E135D0AF}" type="pres">
      <dgm:prSet presAssocID="{82B1C303-0C47-426B-B364-497BB7E22A39}" presName="sibTrans" presStyleCnt="0"/>
      <dgm:spPr/>
    </dgm:pt>
    <dgm:pt modelId="{E93E9BB6-3625-42D1-A111-71EF4CBA486F}" type="pres">
      <dgm:prSet presAssocID="{F72286A5-128D-4840-BAF8-9A5C37380C6B}" presName="composite" presStyleCnt="0"/>
      <dgm:spPr/>
    </dgm:pt>
    <dgm:pt modelId="{7591F30B-1BA6-4CA8-B947-13951A5BEEE4}" type="pres">
      <dgm:prSet presAssocID="{F72286A5-128D-4840-BAF8-9A5C37380C6B}" presName="rect1" presStyleLbl="trAlignAcc1" presStyleIdx="2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896C4A-925A-4756-848E-F6848042EDC5}" type="pres">
      <dgm:prSet presAssocID="{F72286A5-128D-4840-BAF8-9A5C37380C6B}" presName="rect2" presStyleLbl="fgImgPlace1" presStyleIdx="2" presStyleCnt="6" custLinFactX="-4736" custLinFactNeighborX="-100000" custLinFactNeighborY="1153"/>
      <dgm:spPr>
        <a:solidFill>
          <a:srgbClr val="93C734"/>
        </a:solidFill>
      </dgm:spPr>
    </dgm:pt>
    <dgm:pt modelId="{5EE3562B-5FF0-4A74-8257-059CC3D1020A}" type="pres">
      <dgm:prSet presAssocID="{D8F23D26-269F-45D5-9203-9D11668AA67D}" presName="sibTrans" presStyleCnt="0"/>
      <dgm:spPr/>
    </dgm:pt>
    <dgm:pt modelId="{FA5821A4-8F51-4E6D-ACE3-7D048C39C520}" type="pres">
      <dgm:prSet presAssocID="{DEAA7A1E-A768-4790-9F3A-1A05C1578DFF}" presName="composite" presStyleCnt="0"/>
      <dgm:spPr/>
    </dgm:pt>
    <dgm:pt modelId="{3745FEC9-B461-4703-B6EE-E18B10F30AFA}" type="pres">
      <dgm:prSet presAssocID="{DEAA7A1E-A768-4790-9F3A-1A05C1578DFF}" presName="rect1" presStyleLbl="trAlignAcc1" presStyleIdx="3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69D81-CDA7-477A-B761-5BDACB215724}" type="pres">
      <dgm:prSet presAssocID="{DEAA7A1E-A768-4790-9F3A-1A05C1578DFF}" presName="rect2" presStyleLbl="fgImgPlace1" presStyleIdx="3" presStyleCnt="6" custLinFactX="-4736" custLinFactNeighborX="-100000" custLinFactNeighborY="1153"/>
      <dgm:spPr>
        <a:solidFill>
          <a:srgbClr val="93C734"/>
        </a:solidFill>
      </dgm:spPr>
    </dgm:pt>
    <dgm:pt modelId="{9913B481-5378-4D55-93BD-F51DE0A99A21}" type="pres">
      <dgm:prSet presAssocID="{0497AE4F-D045-475F-A43D-230E353F2F0A}" presName="sibTrans" presStyleCnt="0"/>
      <dgm:spPr/>
    </dgm:pt>
    <dgm:pt modelId="{6DB8C626-65F7-49A3-AEDA-E71F37ED004C}" type="pres">
      <dgm:prSet presAssocID="{D8EFB710-BDFC-47B9-AD9C-39C9736DFC6F}" presName="composite" presStyleCnt="0"/>
      <dgm:spPr/>
    </dgm:pt>
    <dgm:pt modelId="{D7D8D14F-E619-4CC7-88A8-A2AD4D50F001}" type="pres">
      <dgm:prSet presAssocID="{D8EFB710-BDFC-47B9-AD9C-39C9736DFC6F}" presName="rect1" presStyleLbl="trAlignAcc1" presStyleIdx="4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5B10B-C285-4A14-8F97-0336132C64F8}" type="pres">
      <dgm:prSet presAssocID="{D8EFB710-BDFC-47B9-AD9C-39C9736DFC6F}" presName="rect2" presStyleLbl="fgImgPlace1" presStyleIdx="4" presStyleCnt="6" custLinFactX="-4736" custLinFactNeighborX="-100000" custLinFactNeighborY="1153"/>
      <dgm:spPr>
        <a:solidFill>
          <a:srgbClr val="93C734"/>
        </a:solidFill>
      </dgm:spPr>
    </dgm:pt>
    <dgm:pt modelId="{C52C760D-B629-4BBA-9874-D94A5DAF08FD}" type="pres">
      <dgm:prSet presAssocID="{072E664A-2DB4-48EE-A46C-21F662D15C55}" presName="sibTrans" presStyleCnt="0"/>
      <dgm:spPr/>
    </dgm:pt>
    <dgm:pt modelId="{89FD6E82-AE32-4697-92AB-8B7AC58F51FD}" type="pres">
      <dgm:prSet presAssocID="{A58CE0F2-D4D7-484E-85AC-2269B796B05B}" presName="composite" presStyleCnt="0"/>
      <dgm:spPr/>
    </dgm:pt>
    <dgm:pt modelId="{38BE4849-AA6C-49EC-9F8B-E630472D16C0}" type="pres">
      <dgm:prSet presAssocID="{A58CE0F2-D4D7-484E-85AC-2269B796B05B}" presName="rect1" presStyleLbl="trAlignAcc1" presStyleIdx="5" presStyleCnt="6" custScaleX="134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8711C9-53E4-461D-A92D-2852AF6E9351}" type="pres">
      <dgm:prSet presAssocID="{A58CE0F2-D4D7-484E-85AC-2269B796B05B}" presName="rect2" presStyleLbl="fgImgPlace1" presStyleIdx="5" presStyleCnt="6" custLinFactX="-4736" custLinFactNeighborX="-100000" custLinFactNeighborY="1153"/>
      <dgm:spPr>
        <a:solidFill>
          <a:srgbClr val="93C734"/>
        </a:solidFill>
      </dgm:spPr>
    </dgm:pt>
  </dgm:ptLst>
  <dgm:cxnLst>
    <dgm:cxn modelId="{C1E826B3-0061-4006-A69B-9A96C0A752D6}" type="presOf" srcId="{894EB10E-9BBE-452C-B753-A65AF298E593}" destId="{CD628D00-8E5D-4AA7-9584-F3539338A321}" srcOrd="0" destOrd="0" presId="urn:microsoft.com/office/officeart/2008/layout/PictureStrips"/>
    <dgm:cxn modelId="{473AC733-6423-4381-83EE-35C33642D467}" type="presOf" srcId="{DEAA7A1E-A768-4790-9F3A-1A05C1578DFF}" destId="{3745FEC9-B461-4703-B6EE-E18B10F30AFA}" srcOrd="0" destOrd="0" presId="urn:microsoft.com/office/officeart/2008/layout/PictureStrips"/>
    <dgm:cxn modelId="{F442FBAE-6CAA-464D-8CAA-4C9D852E2699}" type="presOf" srcId="{A58CE0F2-D4D7-484E-85AC-2269B796B05B}" destId="{38BE4849-AA6C-49EC-9F8B-E630472D16C0}" srcOrd="0" destOrd="0" presId="urn:microsoft.com/office/officeart/2008/layout/PictureStrips"/>
    <dgm:cxn modelId="{8370C25C-787B-435D-842C-1A6680744EA4}" type="presOf" srcId="{A4415059-E3D5-4950-BF7B-6F8DCD6DA4BD}" destId="{A8B0DA35-B758-4529-85AA-F3360958C7C5}" srcOrd="0" destOrd="0" presId="urn:microsoft.com/office/officeart/2008/layout/PictureStrips"/>
    <dgm:cxn modelId="{74157B18-8377-4777-84CF-EDD8E54C0E44}" srcId="{8FE84F97-7936-4E29-BECC-6641D863F7D5}" destId="{A4415059-E3D5-4950-BF7B-6F8DCD6DA4BD}" srcOrd="1" destOrd="0" parTransId="{72D77F37-BC08-40D8-8F13-F69FBD383B1C}" sibTransId="{82B1C303-0C47-426B-B364-497BB7E22A39}"/>
    <dgm:cxn modelId="{851B6B69-AB32-42F6-A091-B2FF22162D53}" srcId="{8FE84F97-7936-4E29-BECC-6641D863F7D5}" destId="{DEAA7A1E-A768-4790-9F3A-1A05C1578DFF}" srcOrd="3" destOrd="0" parTransId="{2F8EAA43-C495-449C-A727-387A3E471D5F}" sibTransId="{0497AE4F-D045-475F-A43D-230E353F2F0A}"/>
    <dgm:cxn modelId="{E6EF5E12-6E64-4C2B-8A4F-75EE38FD9CE1}" type="presOf" srcId="{F72286A5-128D-4840-BAF8-9A5C37380C6B}" destId="{7591F30B-1BA6-4CA8-B947-13951A5BEEE4}" srcOrd="0" destOrd="0" presId="urn:microsoft.com/office/officeart/2008/layout/PictureStrips"/>
    <dgm:cxn modelId="{80ADEC5F-D38D-4EE4-9A03-B483FF14C523}" type="presOf" srcId="{D8EFB710-BDFC-47B9-AD9C-39C9736DFC6F}" destId="{D7D8D14F-E619-4CC7-88A8-A2AD4D50F001}" srcOrd="0" destOrd="0" presId="urn:microsoft.com/office/officeart/2008/layout/PictureStrips"/>
    <dgm:cxn modelId="{3F76DC96-9B68-4E13-85C3-498015447A67}" srcId="{8FE84F97-7936-4E29-BECC-6641D863F7D5}" destId="{894EB10E-9BBE-452C-B753-A65AF298E593}" srcOrd="0" destOrd="0" parTransId="{B4C5F64B-DD40-49B0-A6CC-CFB9AE7153C7}" sibTransId="{04E7BC2A-689F-49BB-92E4-D89050CC6E14}"/>
    <dgm:cxn modelId="{8191E97B-1DE7-4A45-945F-9E9B050F6E11}" type="presOf" srcId="{8FE84F97-7936-4E29-BECC-6641D863F7D5}" destId="{E228966A-D95D-4EB5-A70A-9FB49DF679DF}" srcOrd="0" destOrd="0" presId="urn:microsoft.com/office/officeart/2008/layout/PictureStrips"/>
    <dgm:cxn modelId="{959669DF-24AC-42EA-AC3A-CCFCD1177BF6}" srcId="{8FE84F97-7936-4E29-BECC-6641D863F7D5}" destId="{D8EFB710-BDFC-47B9-AD9C-39C9736DFC6F}" srcOrd="4" destOrd="0" parTransId="{23A6B0B5-B600-4255-83F3-71E2C32DF255}" sibTransId="{072E664A-2DB4-48EE-A46C-21F662D15C55}"/>
    <dgm:cxn modelId="{A670D7DA-20B8-4071-B20F-BB82F2F7D1C8}" srcId="{8FE84F97-7936-4E29-BECC-6641D863F7D5}" destId="{F72286A5-128D-4840-BAF8-9A5C37380C6B}" srcOrd="2" destOrd="0" parTransId="{9CFEB585-65E1-4C5F-93F3-700E62CBDADD}" sibTransId="{D8F23D26-269F-45D5-9203-9D11668AA67D}"/>
    <dgm:cxn modelId="{6D21A299-1801-412F-BE53-F19F4972583F}" srcId="{8FE84F97-7936-4E29-BECC-6641D863F7D5}" destId="{A58CE0F2-D4D7-484E-85AC-2269B796B05B}" srcOrd="5" destOrd="0" parTransId="{CEC46F2D-5E57-4FB6-9722-DB232374F757}" sibTransId="{4FAF0E01-97DA-4A51-B0AB-E59E94A86C40}"/>
    <dgm:cxn modelId="{98B0F96D-3F10-4B4E-B1D2-F19D2AF5AA78}" type="presParOf" srcId="{E228966A-D95D-4EB5-A70A-9FB49DF679DF}" destId="{BA14B073-A7C8-4F58-AEEF-AF9F623415A5}" srcOrd="0" destOrd="0" presId="urn:microsoft.com/office/officeart/2008/layout/PictureStrips"/>
    <dgm:cxn modelId="{01CC9DBC-0009-4778-8B44-1EDB9E9C076D}" type="presParOf" srcId="{BA14B073-A7C8-4F58-AEEF-AF9F623415A5}" destId="{CD628D00-8E5D-4AA7-9584-F3539338A321}" srcOrd="0" destOrd="0" presId="urn:microsoft.com/office/officeart/2008/layout/PictureStrips"/>
    <dgm:cxn modelId="{A7F523F3-69EE-46B5-B624-504D2B362540}" type="presParOf" srcId="{BA14B073-A7C8-4F58-AEEF-AF9F623415A5}" destId="{63313BE4-9400-4100-970E-AABC86430A75}" srcOrd="1" destOrd="0" presId="urn:microsoft.com/office/officeart/2008/layout/PictureStrips"/>
    <dgm:cxn modelId="{2B2C6B5D-2656-4410-B9CD-AC4256E1D352}" type="presParOf" srcId="{E228966A-D95D-4EB5-A70A-9FB49DF679DF}" destId="{EB1CE264-C6CF-4A45-95F2-A5A4E3F12DB6}" srcOrd="1" destOrd="0" presId="urn:microsoft.com/office/officeart/2008/layout/PictureStrips"/>
    <dgm:cxn modelId="{1628F493-0F5B-4005-8EB5-EA91DD2A38C4}" type="presParOf" srcId="{E228966A-D95D-4EB5-A70A-9FB49DF679DF}" destId="{069E7057-435D-4C8F-8F83-FAC06C969442}" srcOrd="2" destOrd="0" presId="urn:microsoft.com/office/officeart/2008/layout/PictureStrips"/>
    <dgm:cxn modelId="{E92A903F-2320-4CC0-924B-0FE23CF22930}" type="presParOf" srcId="{069E7057-435D-4C8F-8F83-FAC06C969442}" destId="{A8B0DA35-B758-4529-85AA-F3360958C7C5}" srcOrd="0" destOrd="0" presId="urn:microsoft.com/office/officeart/2008/layout/PictureStrips"/>
    <dgm:cxn modelId="{9B72F1BD-D265-4B0F-A297-F572F6C62D7F}" type="presParOf" srcId="{069E7057-435D-4C8F-8F83-FAC06C969442}" destId="{EA4BF6F9-C16C-4325-850A-15EB4A15ACA6}" srcOrd="1" destOrd="0" presId="urn:microsoft.com/office/officeart/2008/layout/PictureStrips"/>
    <dgm:cxn modelId="{CFBF0485-2F6E-4291-9404-B180698324D5}" type="presParOf" srcId="{E228966A-D95D-4EB5-A70A-9FB49DF679DF}" destId="{CD6F9A01-A0FB-4A6E-BAC6-3E84E135D0AF}" srcOrd="3" destOrd="0" presId="urn:microsoft.com/office/officeart/2008/layout/PictureStrips"/>
    <dgm:cxn modelId="{E9459498-A65F-4B56-8B07-06BD03F85DEC}" type="presParOf" srcId="{E228966A-D95D-4EB5-A70A-9FB49DF679DF}" destId="{E93E9BB6-3625-42D1-A111-71EF4CBA486F}" srcOrd="4" destOrd="0" presId="urn:microsoft.com/office/officeart/2008/layout/PictureStrips"/>
    <dgm:cxn modelId="{1D321E90-DA3C-498D-9D6F-90105E687824}" type="presParOf" srcId="{E93E9BB6-3625-42D1-A111-71EF4CBA486F}" destId="{7591F30B-1BA6-4CA8-B947-13951A5BEEE4}" srcOrd="0" destOrd="0" presId="urn:microsoft.com/office/officeart/2008/layout/PictureStrips"/>
    <dgm:cxn modelId="{C29E2D37-1527-46F9-ACFB-9A4287718082}" type="presParOf" srcId="{E93E9BB6-3625-42D1-A111-71EF4CBA486F}" destId="{FE896C4A-925A-4756-848E-F6848042EDC5}" srcOrd="1" destOrd="0" presId="urn:microsoft.com/office/officeart/2008/layout/PictureStrips"/>
    <dgm:cxn modelId="{C363D3C0-D7AD-451F-851C-6F21177F5ED6}" type="presParOf" srcId="{E228966A-D95D-4EB5-A70A-9FB49DF679DF}" destId="{5EE3562B-5FF0-4A74-8257-059CC3D1020A}" srcOrd="5" destOrd="0" presId="urn:microsoft.com/office/officeart/2008/layout/PictureStrips"/>
    <dgm:cxn modelId="{EA3D007C-6E83-4388-812C-DA8D45B4A863}" type="presParOf" srcId="{E228966A-D95D-4EB5-A70A-9FB49DF679DF}" destId="{FA5821A4-8F51-4E6D-ACE3-7D048C39C520}" srcOrd="6" destOrd="0" presId="urn:microsoft.com/office/officeart/2008/layout/PictureStrips"/>
    <dgm:cxn modelId="{160B2973-4A98-40BA-B0FF-FCF4A9B3262B}" type="presParOf" srcId="{FA5821A4-8F51-4E6D-ACE3-7D048C39C520}" destId="{3745FEC9-B461-4703-B6EE-E18B10F30AFA}" srcOrd="0" destOrd="0" presId="urn:microsoft.com/office/officeart/2008/layout/PictureStrips"/>
    <dgm:cxn modelId="{410F6B2D-BD87-4313-BC81-B69417472CD3}" type="presParOf" srcId="{FA5821A4-8F51-4E6D-ACE3-7D048C39C520}" destId="{8EF69D81-CDA7-477A-B761-5BDACB215724}" srcOrd="1" destOrd="0" presId="urn:microsoft.com/office/officeart/2008/layout/PictureStrips"/>
    <dgm:cxn modelId="{211F0AF7-727A-4F4B-9ACE-79EC2378E9F3}" type="presParOf" srcId="{E228966A-D95D-4EB5-A70A-9FB49DF679DF}" destId="{9913B481-5378-4D55-93BD-F51DE0A99A21}" srcOrd="7" destOrd="0" presId="urn:microsoft.com/office/officeart/2008/layout/PictureStrips"/>
    <dgm:cxn modelId="{8CB867EC-B1DA-45FF-BE0A-14784A6E35C6}" type="presParOf" srcId="{E228966A-D95D-4EB5-A70A-9FB49DF679DF}" destId="{6DB8C626-65F7-49A3-AEDA-E71F37ED004C}" srcOrd="8" destOrd="0" presId="urn:microsoft.com/office/officeart/2008/layout/PictureStrips"/>
    <dgm:cxn modelId="{61DFF8FF-E859-46ED-9926-FF8D532B9D9F}" type="presParOf" srcId="{6DB8C626-65F7-49A3-AEDA-E71F37ED004C}" destId="{D7D8D14F-E619-4CC7-88A8-A2AD4D50F001}" srcOrd="0" destOrd="0" presId="urn:microsoft.com/office/officeart/2008/layout/PictureStrips"/>
    <dgm:cxn modelId="{B78B984B-03C3-4ED0-80EB-E7048EC1DFE2}" type="presParOf" srcId="{6DB8C626-65F7-49A3-AEDA-E71F37ED004C}" destId="{7BA5B10B-C285-4A14-8F97-0336132C64F8}" srcOrd="1" destOrd="0" presId="urn:microsoft.com/office/officeart/2008/layout/PictureStrips"/>
    <dgm:cxn modelId="{F4E3AE8C-F831-458A-8323-6097E898F0E4}" type="presParOf" srcId="{E228966A-D95D-4EB5-A70A-9FB49DF679DF}" destId="{C52C760D-B629-4BBA-9874-D94A5DAF08FD}" srcOrd="9" destOrd="0" presId="urn:microsoft.com/office/officeart/2008/layout/PictureStrips"/>
    <dgm:cxn modelId="{F748CA94-04AC-40B3-8758-A50B00AF6BEE}" type="presParOf" srcId="{E228966A-D95D-4EB5-A70A-9FB49DF679DF}" destId="{89FD6E82-AE32-4697-92AB-8B7AC58F51FD}" srcOrd="10" destOrd="0" presId="urn:microsoft.com/office/officeart/2008/layout/PictureStrips"/>
    <dgm:cxn modelId="{A70625B7-BB26-459A-BB09-16FAFE7B4192}" type="presParOf" srcId="{89FD6E82-AE32-4697-92AB-8B7AC58F51FD}" destId="{38BE4849-AA6C-49EC-9F8B-E630472D16C0}" srcOrd="0" destOrd="0" presId="urn:microsoft.com/office/officeart/2008/layout/PictureStrips"/>
    <dgm:cxn modelId="{A0DF33DB-A4A5-4CA9-9AA2-5CB085553C00}" type="presParOf" srcId="{89FD6E82-AE32-4697-92AB-8B7AC58F51FD}" destId="{EE8711C9-53E4-461D-A92D-2852AF6E935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A7DB7-34B4-407C-B224-A9C618229EC2}">
      <dsp:nvSpPr>
        <dsp:cNvPr id="0" name=""/>
        <dsp:cNvSpPr/>
      </dsp:nvSpPr>
      <dsp:spPr>
        <a:xfrm>
          <a:off x="-6553819" y="-1003088"/>
          <a:ext cx="7806690" cy="7806690"/>
        </a:xfrm>
        <a:prstGeom prst="blockArc">
          <a:avLst>
            <a:gd name="adj1" fmla="val 18900000"/>
            <a:gd name="adj2" fmla="val 2700000"/>
            <a:gd name="adj3" fmla="val 277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FD1E4-DF64-4314-B579-5704F35D2D6B}">
      <dsp:nvSpPr>
        <dsp:cNvPr id="0" name=""/>
        <dsp:cNvSpPr/>
      </dsp:nvSpPr>
      <dsp:spPr>
        <a:xfrm>
          <a:off x="406906" y="263691"/>
          <a:ext cx="6898747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Administration Remote/onsite/Shared/Dedicated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406906" y="263691"/>
        <a:ext cx="6898747" cy="527150"/>
      </dsp:txXfrm>
    </dsp:sp>
    <dsp:sp modelId="{B5C2E6AC-2AC2-4585-9D1A-E55BCBB02797}">
      <dsp:nvSpPr>
        <dsp:cNvPr id="0" name=""/>
        <dsp:cNvSpPr/>
      </dsp:nvSpPr>
      <dsp:spPr>
        <a:xfrm>
          <a:off x="77436" y="19779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4B08B-8D7C-4C10-8B23-190BF11D8AAE}">
      <dsp:nvSpPr>
        <dsp:cNvPr id="0" name=""/>
        <dsp:cNvSpPr/>
      </dsp:nvSpPr>
      <dsp:spPr>
        <a:xfrm>
          <a:off x="884288" y="1054881"/>
          <a:ext cx="6421364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Database Implementation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884288" y="1054881"/>
        <a:ext cx="6421364" cy="527150"/>
      </dsp:txXfrm>
    </dsp:sp>
    <dsp:sp modelId="{4F8FC02D-A17C-499C-99D6-EC4154AC8391}">
      <dsp:nvSpPr>
        <dsp:cNvPr id="0" name=""/>
        <dsp:cNvSpPr/>
      </dsp:nvSpPr>
      <dsp:spPr>
        <a:xfrm>
          <a:off x="554819" y="98898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FAC8C-E61D-4409-BE5C-F7B467B37F57}">
      <dsp:nvSpPr>
        <dsp:cNvPr id="0" name=""/>
        <dsp:cNvSpPr/>
      </dsp:nvSpPr>
      <dsp:spPr>
        <a:xfrm>
          <a:off x="1145891" y="1845491"/>
          <a:ext cx="6159761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Database Migration and Upgrade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1145891" y="1845491"/>
        <a:ext cx="6159761" cy="527150"/>
      </dsp:txXfrm>
    </dsp:sp>
    <dsp:sp modelId="{49E81250-0C81-4CAC-AA12-446C405ADDB5}">
      <dsp:nvSpPr>
        <dsp:cNvPr id="0" name=""/>
        <dsp:cNvSpPr/>
      </dsp:nvSpPr>
      <dsp:spPr>
        <a:xfrm>
          <a:off x="816422" y="177959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FE740-181A-4549-A291-FC66826FB07E}">
      <dsp:nvSpPr>
        <dsp:cNvPr id="0" name=""/>
        <dsp:cNvSpPr/>
      </dsp:nvSpPr>
      <dsp:spPr>
        <a:xfrm>
          <a:off x="1229418" y="2597530"/>
          <a:ext cx="6076234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1200" dirty="0" smtClean="0">
              <a:latin typeface="DJB Straight Up Now" panose="02000500000000000000" pitchFamily="2" charset="0"/>
            </a:rPr>
            <a:t>Database Assessment and performance tuning</a:t>
          </a:r>
          <a:endParaRPr lang="en-US" sz="1700" kern="1200" dirty="0">
            <a:latin typeface="DJB Straight Up Now" panose="02000500000000000000" pitchFamily="2" charset="0"/>
          </a:endParaRPr>
        </a:p>
      </dsp:txBody>
      <dsp:txXfrm>
        <a:off x="1229418" y="2597530"/>
        <a:ext cx="6076234" cy="527150"/>
      </dsp:txXfrm>
    </dsp:sp>
    <dsp:sp modelId="{7490571F-6D28-40A3-979A-3B2EFB74EC4D}">
      <dsp:nvSpPr>
        <dsp:cNvPr id="0" name=""/>
        <dsp:cNvSpPr/>
      </dsp:nvSpPr>
      <dsp:spPr>
        <a:xfrm>
          <a:off x="899949" y="257078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7711F-687D-48B6-9EFE-A7F75CED2BC1}">
      <dsp:nvSpPr>
        <dsp:cNvPr id="0" name=""/>
        <dsp:cNvSpPr/>
      </dsp:nvSpPr>
      <dsp:spPr>
        <a:xfrm>
          <a:off x="1145891" y="3427871"/>
          <a:ext cx="6159761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0" spc="0" baseline="0" dirty="0" smtClean="0">
              <a:latin typeface="DJB Straight Up Now" panose="02000500000000000000" pitchFamily="2" charset="0"/>
            </a:rPr>
            <a:t>Database Consolidation</a:t>
          </a:r>
          <a:endParaRPr lang="en-US" sz="1700" kern="0" spc="0" baseline="0" dirty="0">
            <a:latin typeface="DJB Straight Up Now" panose="02000500000000000000" pitchFamily="2" charset="0"/>
          </a:endParaRPr>
        </a:p>
      </dsp:txBody>
      <dsp:txXfrm>
        <a:off x="1145891" y="3427871"/>
        <a:ext cx="6159761" cy="527150"/>
      </dsp:txXfrm>
    </dsp:sp>
    <dsp:sp modelId="{92BB3F70-D83B-491F-8C96-885375E17C53}">
      <dsp:nvSpPr>
        <dsp:cNvPr id="0" name=""/>
        <dsp:cNvSpPr/>
      </dsp:nvSpPr>
      <dsp:spPr>
        <a:xfrm>
          <a:off x="816422" y="336197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347DAD-CB3E-4185-B57C-E60917379D8F}">
      <dsp:nvSpPr>
        <dsp:cNvPr id="0" name=""/>
        <dsp:cNvSpPr/>
      </dsp:nvSpPr>
      <dsp:spPr>
        <a:xfrm>
          <a:off x="884288" y="4218481"/>
          <a:ext cx="6421364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0" spc="0" baseline="0" dirty="0" smtClean="0">
              <a:latin typeface="DJB Straight Up Now" panose="02000500000000000000" pitchFamily="2" charset="0"/>
            </a:rPr>
            <a:t>Database Infrastructure and Oracle Engineered Systems</a:t>
          </a:r>
          <a:endParaRPr lang="en-US" sz="1700" kern="0" spc="0" baseline="0" dirty="0">
            <a:latin typeface="DJB Straight Up Now" panose="02000500000000000000" pitchFamily="2" charset="0"/>
          </a:endParaRPr>
        </a:p>
      </dsp:txBody>
      <dsp:txXfrm>
        <a:off x="884288" y="4218481"/>
        <a:ext cx="6421364" cy="527150"/>
      </dsp:txXfrm>
    </dsp:sp>
    <dsp:sp modelId="{ABFD839C-03E9-4273-9B90-03187EBE9B3B}">
      <dsp:nvSpPr>
        <dsp:cNvPr id="0" name=""/>
        <dsp:cNvSpPr/>
      </dsp:nvSpPr>
      <dsp:spPr>
        <a:xfrm>
          <a:off x="554819" y="4152587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D2DB7-DDA0-4FBF-BE16-27F41AFB6718}">
      <dsp:nvSpPr>
        <dsp:cNvPr id="0" name=""/>
        <dsp:cNvSpPr/>
      </dsp:nvSpPr>
      <dsp:spPr>
        <a:xfrm>
          <a:off x="406906" y="5009671"/>
          <a:ext cx="6898747" cy="5271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42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700" kern="0" spc="0" baseline="0" dirty="0" smtClean="0">
              <a:latin typeface="DJB Straight Up Now" panose="02000500000000000000" pitchFamily="2" charset="0"/>
            </a:rPr>
            <a:t>Database Designing</a:t>
          </a:r>
          <a:endParaRPr lang="en-US" sz="1700" kern="0" spc="0" baseline="0" dirty="0">
            <a:latin typeface="DJB Straight Up Now" panose="02000500000000000000" pitchFamily="2" charset="0"/>
          </a:endParaRPr>
        </a:p>
      </dsp:txBody>
      <dsp:txXfrm>
        <a:off x="406906" y="5009671"/>
        <a:ext cx="6898747" cy="527150"/>
      </dsp:txXfrm>
    </dsp:sp>
    <dsp:sp modelId="{AE3169BE-EA66-4F88-9501-CA996DADD06B}">
      <dsp:nvSpPr>
        <dsp:cNvPr id="0" name=""/>
        <dsp:cNvSpPr/>
      </dsp:nvSpPr>
      <dsp:spPr>
        <a:xfrm>
          <a:off x="77436" y="4943778"/>
          <a:ext cx="658938" cy="65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26132-41DD-4003-8DAB-5C591ACF2347}" type="datetimeFigureOut">
              <a:rPr lang="en-IN" smtClean="0"/>
              <a:t>30-05-2015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BFD03-4579-4CB9-A3D0-CF327FF65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61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55917-1024-4CD4-8DA7-21EC49DC8299}" type="datetimeFigureOut">
              <a:rPr lang="en-US" smtClean="0"/>
              <a:t>5/30/2015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7BBD2-F586-4C25-A732-94C907EFB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42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7BBD2-F586-4C25-A732-94C907EFB1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5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17785"/>
            <a:ext cx="9144000" cy="189217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4000" y="6356349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©Nippon IT Solutions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3449" y="-3235"/>
            <a:ext cx="12195448" cy="6221893"/>
            <a:chOff x="-3449" y="-3235"/>
            <a:chExt cx="12195448" cy="6221893"/>
          </a:xfrm>
        </p:grpSpPr>
        <p:sp>
          <p:nvSpPr>
            <p:cNvPr id="7" name="Flowchart: Document 6"/>
            <p:cNvSpPr/>
            <p:nvPr userDrawn="1"/>
          </p:nvSpPr>
          <p:spPr>
            <a:xfrm rot="16200000">
              <a:off x="-2384924" y="2584949"/>
              <a:ext cx="6015554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705" y="419764"/>
              <a:ext cx="1786269" cy="88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140450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982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45704" y="1825625"/>
            <a:ext cx="10108096" cy="42532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60748" y="6323586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3449" y="-3235"/>
            <a:ext cx="12195448" cy="6745265"/>
            <a:chOff x="-3449" y="-3235"/>
            <a:chExt cx="12195448" cy="6745265"/>
          </a:xfrm>
        </p:grpSpPr>
        <p:sp>
          <p:nvSpPr>
            <p:cNvPr id="14" name="Flowchart: Document 13"/>
            <p:cNvSpPr/>
            <p:nvPr userDrawn="1"/>
          </p:nvSpPr>
          <p:spPr>
            <a:xfrm rot="16200000">
              <a:off x="-2342014" y="2542040"/>
              <a:ext cx="5929736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27917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1550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79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45704" y="365125"/>
            <a:ext cx="732679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73448" y="6323587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3449" y="-3235"/>
            <a:ext cx="12195448" cy="6754937"/>
            <a:chOff x="-3449" y="-3235"/>
            <a:chExt cx="12195448" cy="6754937"/>
          </a:xfrm>
        </p:grpSpPr>
        <p:sp>
          <p:nvSpPr>
            <p:cNvPr id="15" name="Flowchart: Document 14"/>
            <p:cNvSpPr/>
            <p:nvPr userDrawn="1"/>
          </p:nvSpPr>
          <p:spPr>
            <a:xfrm rot="16200000">
              <a:off x="-2345272" y="2545299"/>
              <a:ext cx="5936251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7589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8066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557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6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704" y="1839693"/>
            <a:ext cx="10108095" cy="39678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4" y="6323586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3449" y="-3235"/>
            <a:ext cx="12195448" cy="6746852"/>
            <a:chOff x="-3449" y="-3235"/>
            <a:chExt cx="12195448" cy="6746852"/>
          </a:xfrm>
        </p:grpSpPr>
        <p:sp>
          <p:nvSpPr>
            <p:cNvPr id="12" name="Flowchart: Document 11"/>
            <p:cNvSpPr/>
            <p:nvPr userDrawn="1"/>
          </p:nvSpPr>
          <p:spPr>
            <a:xfrm rot="16200000">
              <a:off x="-2351815" y="2551841"/>
              <a:ext cx="5949337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29504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71151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14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1709738"/>
            <a:ext cx="1010174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5704" y="4589463"/>
            <a:ext cx="1010174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3449" y="-3235"/>
            <a:ext cx="12195448" cy="6221893"/>
            <a:chOff x="-3449" y="-3235"/>
            <a:chExt cx="12195448" cy="6221893"/>
          </a:xfrm>
        </p:grpSpPr>
        <p:sp>
          <p:nvSpPr>
            <p:cNvPr id="13" name="Flowchart: Document 12"/>
            <p:cNvSpPr/>
            <p:nvPr userDrawn="1"/>
          </p:nvSpPr>
          <p:spPr>
            <a:xfrm rot="16200000">
              <a:off x="-2384924" y="2584949"/>
              <a:ext cx="6015554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705" y="421409"/>
              <a:ext cx="1786269" cy="88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140450"/>
              <a:ext cx="12191999" cy="78208"/>
            </a:xfrm>
            <a:prstGeom prst="rect">
              <a:avLst/>
            </a:prstGeom>
          </p:spPr>
        </p:pic>
      </p:grp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1245704" y="6356349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©Nippon IT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67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5704" y="1825625"/>
            <a:ext cx="5053496" cy="42696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4300" y="1825625"/>
            <a:ext cx="4889500" cy="42205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3449" y="-3235"/>
            <a:ext cx="12195448" cy="6748989"/>
            <a:chOff x="-3449" y="-3235"/>
            <a:chExt cx="12195448" cy="6748989"/>
          </a:xfrm>
        </p:grpSpPr>
        <p:sp>
          <p:nvSpPr>
            <p:cNvPr id="15" name="Flowchart: Document 14"/>
            <p:cNvSpPr/>
            <p:nvPr userDrawn="1"/>
          </p:nvSpPr>
          <p:spPr>
            <a:xfrm rot="16200000">
              <a:off x="-2342807" y="2542833"/>
              <a:ext cx="5931322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1641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3136"/>
              <a:ext cx="12191999" cy="78208"/>
            </a:xfrm>
            <a:prstGeom prst="rect">
              <a:avLst/>
            </a:prstGeom>
          </p:spPr>
        </p:pic>
      </p:grp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4" y="632358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©Nippon IT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4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968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5702" y="1681163"/>
            <a:ext cx="49137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5706" y="2561079"/>
            <a:ext cx="4913794" cy="359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7301" y="1681163"/>
            <a:ext cx="50180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7301" y="2561079"/>
            <a:ext cx="5016500" cy="359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2" y="6323586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3449" y="-3235"/>
            <a:ext cx="12195448" cy="6751615"/>
            <a:chOff x="-3449" y="-3235"/>
            <a:chExt cx="12195448" cy="6751615"/>
          </a:xfrm>
        </p:grpSpPr>
        <p:sp>
          <p:nvSpPr>
            <p:cNvPr id="17" name="Flowchart: Document 16"/>
            <p:cNvSpPr/>
            <p:nvPr userDrawn="1"/>
          </p:nvSpPr>
          <p:spPr>
            <a:xfrm rot="16200000">
              <a:off x="-2343600" y="2543628"/>
              <a:ext cx="5932910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4267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4725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482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4" y="6378492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3449" y="-3235"/>
            <a:ext cx="12195448" cy="6746852"/>
            <a:chOff x="-3449" y="-3235"/>
            <a:chExt cx="12195448" cy="6746852"/>
          </a:xfrm>
        </p:grpSpPr>
        <p:sp>
          <p:nvSpPr>
            <p:cNvPr id="13" name="Flowchart: Document 12"/>
            <p:cNvSpPr/>
            <p:nvPr userDrawn="1"/>
          </p:nvSpPr>
          <p:spPr>
            <a:xfrm rot="16200000">
              <a:off x="-2342806" y="2542831"/>
              <a:ext cx="5931319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29504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3135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78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6" y="6334604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3449" y="-3235"/>
            <a:ext cx="12195448" cy="6748440"/>
            <a:chOff x="-3449" y="-3235"/>
            <a:chExt cx="12195448" cy="6748440"/>
          </a:xfrm>
        </p:grpSpPr>
        <p:sp>
          <p:nvSpPr>
            <p:cNvPr id="12" name="Flowchart: Document 11"/>
            <p:cNvSpPr/>
            <p:nvPr userDrawn="1"/>
          </p:nvSpPr>
          <p:spPr>
            <a:xfrm rot="16200000">
              <a:off x="-2342807" y="2542833"/>
              <a:ext cx="5931322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31092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53136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95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5" y="457200"/>
            <a:ext cx="407559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9900" y="987425"/>
            <a:ext cx="58054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5704" y="2057400"/>
            <a:ext cx="407559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4" y="6323586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3449" y="-3235"/>
            <a:ext cx="12195448" cy="6764314"/>
            <a:chOff x="-3449" y="-3235"/>
            <a:chExt cx="12195448" cy="6764314"/>
          </a:xfrm>
        </p:grpSpPr>
        <p:sp>
          <p:nvSpPr>
            <p:cNvPr id="17" name="Flowchart: Document 16"/>
            <p:cNvSpPr/>
            <p:nvPr userDrawn="1"/>
          </p:nvSpPr>
          <p:spPr>
            <a:xfrm rot="16200000">
              <a:off x="-2355296" y="2555322"/>
              <a:ext cx="5956301" cy="1245703"/>
            </a:xfrm>
            <a:prstGeom prst="flowChartDocument">
              <a:avLst/>
            </a:prstGeom>
            <a:solidFill>
              <a:srgbClr val="93C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Nippon IT Solutions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897" y="6146966"/>
              <a:ext cx="1235903" cy="614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35"/>
              <a:ext cx="12191999" cy="30479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9" y="6076950"/>
              <a:ext cx="12191999" cy="78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203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/>
          <p:cNvSpPr/>
          <p:nvPr userDrawn="1"/>
        </p:nvSpPr>
        <p:spPr>
          <a:xfrm rot="16200000">
            <a:off x="-2354587" y="2554613"/>
            <a:ext cx="5954881" cy="1245703"/>
          </a:xfrm>
          <a:prstGeom prst="flowChartDocument">
            <a:avLst/>
          </a:prstGeom>
          <a:solidFill>
            <a:srgbClr val="93C7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457200"/>
            <a:ext cx="434229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18200" y="987425"/>
            <a:ext cx="543718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5704" y="2057400"/>
            <a:ext cx="434229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5704" y="6323587"/>
            <a:ext cx="5217941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smtClean="0"/>
              <a:t>©Nippon IT Solutions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2282" y="6323587"/>
            <a:ext cx="976425" cy="365125"/>
          </a:xfrm>
          <a:prstGeom prst="rect">
            <a:avLst/>
          </a:prstGeom>
        </p:spPr>
        <p:txBody>
          <a:bodyPr/>
          <a:lstStyle>
            <a:lvl1pPr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A3E93E6-B618-4B9C-8343-D9B8A6EA42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2" descr="Nippon IT Solution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897" y="6154903"/>
            <a:ext cx="1235903" cy="6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5"/>
            <a:ext cx="12191999" cy="3047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9" y="6076950"/>
            <a:ext cx="12191999" cy="7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85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3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9.jpe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0.png"/><Relationship Id="rId9" Type="http://schemas.microsoft.com/office/2007/relationships/diagramDrawing" Target="../diagrams/drawin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43.gif"/><Relationship Id="rId18" Type="http://schemas.openxmlformats.org/officeDocument/2006/relationships/image" Target="../media/image48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openxmlformats.org/officeDocument/2006/relationships/image" Target="../media/image47.jpeg"/><Relationship Id="rId2" Type="http://schemas.openxmlformats.org/officeDocument/2006/relationships/image" Target="../media/image42.png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45.jpeg"/><Relationship Id="rId10" Type="http://schemas.openxmlformats.org/officeDocument/2006/relationships/diagramQuickStyle" Target="../diagrams/quickStyle7.xml"/><Relationship Id="rId19" Type="http://schemas.openxmlformats.org/officeDocument/2006/relationships/image" Target="../media/image49.jpeg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50.jpeg"/><Relationship Id="rId17" Type="http://schemas.openxmlformats.org/officeDocument/2006/relationships/image" Target="../media/image55.png"/><Relationship Id="rId2" Type="http://schemas.openxmlformats.org/officeDocument/2006/relationships/diagramData" Target="../diagrams/data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image" Target="../media/image53.png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24" y="5508784"/>
            <a:ext cx="1954965" cy="36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Microsoft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93" y="5391200"/>
            <a:ext cx="1874561" cy="50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My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589" y="5248964"/>
            <a:ext cx="1474104" cy="73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" t="2937" r="2720" b="5396"/>
          <a:stretch/>
        </p:blipFill>
        <p:spPr>
          <a:xfrm>
            <a:off x="6744393" y="330364"/>
            <a:ext cx="4790739" cy="48004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4300" y="269727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Database Services Offering</a:t>
            </a:r>
            <a:endParaRPr lang="en-US" sz="3200" dirty="0"/>
          </a:p>
        </p:txBody>
      </p:sp>
      <p:sp>
        <p:nvSpPr>
          <p:cNvPr id="37" name="TextBox 36"/>
          <p:cNvSpPr txBox="1"/>
          <p:nvPr/>
        </p:nvSpPr>
        <p:spPr>
          <a:xfrm>
            <a:off x="1384300" y="3282045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Year 2015</a:t>
            </a:r>
          </a:p>
          <a:p>
            <a:pPr algn="ctr"/>
            <a:r>
              <a:rPr lang="en-US" sz="2000" dirty="0" smtClean="0"/>
              <a:t>Version </a:t>
            </a:r>
            <a:r>
              <a:rPr lang="en-US" sz="2000" dirty="0" smtClean="0"/>
              <a:t>V0.2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0" y="6356349"/>
            <a:ext cx="4114800" cy="365125"/>
          </a:xfrm>
        </p:spPr>
        <p:txBody>
          <a:bodyPr/>
          <a:lstStyle/>
          <a:p>
            <a:r>
              <a:rPr lang="en-US" dirty="0" smtClean="0"/>
              <a:t>©Nippon IT Solutions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14867" y="914838"/>
            <a:ext cx="8395326" cy="5044528"/>
            <a:chOff x="1422400" y="370007"/>
            <a:chExt cx="8916511" cy="5437462"/>
          </a:xfrm>
        </p:grpSpPr>
        <p:sp>
          <p:nvSpPr>
            <p:cNvPr id="8" name="Freeform 7"/>
            <p:cNvSpPr/>
            <p:nvPr/>
          </p:nvSpPr>
          <p:spPr>
            <a:xfrm>
              <a:off x="3192973" y="787230"/>
              <a:ext cx="2346282" cy="234628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2346282"/>
                  </a:moveTo>
                  <a:cubicBezTo>
                    <a:pt x="0" y="1050466"/>
                    <a:pt x="1050466" y="0"/>
                    <a:pt x="2346282" y="0"/>
                  </a:cubicBezTo>
                  <a:lnTo>
                    <a:pt x="2346282" y="2346282"/>
                  </a:lnTo>
                  <a:lnTo>
                    <a:pt x="0" y="2346282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200" tIns="457200" rIns="182880" bIns="120904" numCol="1" spcCol="1270" anchor="ctr" anchorCtr="0">
              <a:noAutofit/>
            </a:bodyPr>
            <a:lstStyle/>
            <a:p>
              <a:pPr lvl="0" algn="ctr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spc="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Higher Service Levels</a:t>
              </a:r>
              <a:endParaRPr lang="en-US" sz="2000" kern="1200" dirty="0">
                <a:latin typeface="+mj-lt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6112783" y="4296228"/>
              <a:ext cx="4226128" cy="1467635"/>
            </a:xfrm>
            <a:custGeom>
              <a:avLst/>
              <a:gdLst>
                <a:gd name="connsiteX0" fmla="*/ 0 w 3328761"/>
                <a:gd name="connsiteY0" fmla="*/ 146764 h 1467635"/>
                <a:gd name="connsiteX1" fmla="*/ 146764 w 3328761"/>
                <a:gd name="connsiteY1" fmla="*/ 0 h 1467635"/>
                <a:gd name="connsiteX2" fmla="*/ 3181998 w 3328761"/>
                <a:gd name="connsiteY2" fmla="*/ 0 h 1467635"/>
                <a:gd name="connsiteX3" fmla="*/ 3328762 w 3328761"/>
                <a:gd name="connsiteY3" fmla="*/ 146764 h 1467635"/>
                <a:gd name="connsiteX4" fmla="*/ 3328761 w 3328761"/>
                <a:gd name="connsiteY4" fmla="*/ 1320872 h 1467635"/>
                <a:gd name="connsiteX5" fmla="*/ 3181997 w 3328761"/>
                <a:gd name="connsiteY5" fmla="*/ 1467636 h 1467635"/>
                <a:gd name="connsiteX6" fmla="*/ 146764 w 3328761"/>
                <a:gd name="connsiteY6" fmla="*/ 1467635 h 1467635"/>
                <a:gd name="connsiteX7" fmla="*/ 0 w 3328761"/>
                <a:gd name="connsiteY7" fmla="*/ 1320871 h 1467635"/>
                <a:gd name="connsiteX8" fmla="*/ 0 w 3328761"/>
                <a:gd name="connsiteY8" fmla="*/ 146764 h 146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8761" h="1467635">
                  <a:moveTo>
                    <a:pt x="0" y="146764"/>
                  </a:moveTo>
                  <a:cubicBezTo>
                    <a:pt x="0" y="65708"/>
                    <a:pt x="65708" y="0"/>
                    <a:pt x="146764" y="0"/>
                  </a:cubicBezTo>
                  <a:lnTo>
                    <a:pt x="3181998" y="0"/>
                  </a:lnTo>
                  <a:cubicBezTo>
                    <a:pt x="3263054" y="0"/>
                    <a:pt x="3328762" y="65708"/>
                    <a:pt x="3328762" y="146764"/>
                  </a:cubicBezTo>
                  <a:cubicBezTo>
                    <a:pt x="3328762" y="538133"/>
                    <a:pt x="3328761" y="929503"/>
                    <a:pt x="3328761" y="1320872"/>
                  </a:cubicBezTo>
                  <a:cubicBezTo>
                    <a:pt x="3328761" y="1401928"/>
                    <a:pt x="3263053" y="1467636"/>
                    <a:pt x="3181997" y="1467636"/>
                  </a:cubicBezTo>
                  <a:lnTo>
                    <a:pt x="146764" y="1467635"/>
                  </a:lnTo>
                  <a:cubicBezTo>
                    <a:pt x="65708" y="1467635"/>
                    <a:pt x="0" y="1401927"/>
                    <a:pt x="0" y="1320871"/>
                  </a:cubicBezTo>
                  <a:lnTo>
                    <a:pt x="0" y="146764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3040" tIns="274320" rIns="77959" bIns="77959" numCol="1" spcCol="1270" anchor="t" anchorCtr="0">
              <a:noAutofit/>
            </a:bodyPr>
            <a:lstStyle/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Faster upgrades</a:t>
              </a:r>
              <a:endParaRPr lang="en-US" sz="1400" b="1" kern="1200" dirty="0">
                <a:latin typeface="+mj-lt"/>
              </a:endParaRP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Standardizing the Database operating systems.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Easy Manageability of Database infrastructure 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1422400" y="4397830"/>
              <a:ext cx="3651701" cy="1409639"/>
            </a:xfrm>
            <a:custGeom>
              <a:avLst/>
              <a:gdLst>
                <a:gd name="connsiteX0" fmla="*/ 0 w 3328761"/>
                <a:gd name="connsiteY0" fmla="*/ 137790 h 1377901"/>
                <a:gd name="connsiteX1" fmla="*/ 137790 w 3328761"/>
                <a:gd name="connsiteY1" fmla="*/ 0 h 1377901"/>
                <a:gd name="connsiteX2" fmla="*/ 3190971 w 3328761"/>
                <a:gd name="connsiteY2" fmla="*/ 0 h 1377901"/>
                <a:gd name="connsiteX3" fmla="*/ 3328761 w 3328761"/>
                <a:gd name="connsiteY3" fmla="*/ 137790 h 1377901"/>
                <a:gd name="connsiteX4" fmla="*/ 3328761 w 3328761"/>
                <a:gd name="connsiteY4" fmla="*/ 1240111 h 1377901"/>
                <a:gd name="connsiteX5" fmla="*/ 3190971 w 3328761"/>
                <a:gd name="connsiteY5" fmla="*/ 1377901 h 1377901"/>
                <a:gd name="connsiteX6" fmla="*/ 137790 w 3328761"/>
                <a:gd name="connsiteY6" fmla="*/ 1377901 h 1377901"/>
                <a:gd name="connsiteX7" fmla="*/ 0 w 3328761"/>
                <a:gd name="connsiteY7" fmla="*/ 1240111 h 1377901"/>
                <a:gd name="connsiteX8" fmla="*/ 0 w 3328761"/>
                <a:gd name="connsiteY8" fmla="*/ 137790 h 137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8761" h="1377901">
                  <a:moveTo>
                    <a:pt x="0" y="137790"/>
                  </a:moveTo>
                  <a:cubicBezTo>
                    <a:pt x="0" y="61691"/>
                    <a:pt x="61691" y="0"/>
                    <a:pt x="137790" y="0"/>
                  </a:cubicBezTo>
                  <a:lnTo>
                    <a:pt x="3190971" y="0"/>
                  </a:lnTo>
                  <a:cubicBezTo>
                    <a:pt x="3267070" y="0"/>
                    <a:pt x="3328761" y="61691"/>
                    <a:pt x="3328761" y="137790"/>
                  </a:cubicBezTo>
                  <a:lnTo>
                    <a:pt x="3328761" y="1240111"/>
                  </a:lnTo>
                  <a:cubicBezTo>
                    <a:pt x="3328761" y="1316210"/>
                    <a:pt x="3267070" y="1377901"/>
                    <a:pt x="3190971" y="1377901"/>
                  </a:cubicBezTo>
                  <a:lnTo>
                    <a:pt x="137790" y="1377901"/>
                  </a:lnTo>
                  <a:cubicBezTo>
                    <a:pt x="61691" y="1377901"/>
                    <a:pt x="0" y="1316210"/>
                    <a:pt x="0" y="1240111"/>
                  </a:cubicBezTo>
                  <a:lnTo>
                    <a:pt x="0" y="13779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708" tIns="182880" rIns="1028897" bIns="30267" numCol="1" spcCol="1270" anchor="t" anchorCtr="1">
              <a:noAutofit/>
            </a:bodyPr>
            <a:lstStyle/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Less servers </a:t>
              </a:r>
              <a:endParaRPr lang="en-US" sz="1400" b="1" kern="1200" dirty="0">
                <a:latin typeface="+mj-lt"/>
              </a:endParaRP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less Capital investment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Less Server Operations cost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Savings on Power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Environment friendly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6069653" y="370007"/>
              <a:ext cx="4269258" cy="1560396"/>
            </a:xfrm>
            <a:custGeom>
              <a:avLst/>
              <a:gdLst>
                <a:gd name="connsiteX0" fmla="*/ 0 w 3328761"/>
                <a:gd name="connsiteY0" fmla="*/ 117010 h 1170102"/>
                <a:gd name="connsiteX1" fmla="*/ 117010 w 3328761"/>
                <a:gd name="connsiteY1" fmla="*/ 0 h 1170102"/>
                <a:gd name="connsiteX2" fmla="*/ 3211751 w 3328761"/>
                <a:gd name="connsiteY2" fmla="*/ 0 h 1170102"/>
                <a:gd name="connsiteX3" fmla="*/ 3328761 w 3328761"/>
                <a:gd name="connsiteY3" fmla="*/ 117010 h 1170102"/>
                <a:gd name="connsiteX4" fmla="*/ 3328761 w 3328761"/>
                <a:gd name="connsiteY4" fmla="*/ 1053092 h 1170102"/>
                <a:gd name="connsiteX5" fmla="*/ 3211751 w 3328761"/>
                <a:gd name="connsiteY5" fmla="*/ 1170102 h 1170102"/>
                <a:gd name="connsiteX6" fmla="*/ 117010 w 3328761"/>
                <a:gd name="connsiteY6" fmla="*/ 1170102 h 1170102"/>
                <a:gd name="connsiteX7" fmla="*/ 0 w 3328761"/>
                <a:gd name="connsiteY7" fmla="*/ 1053092 h 1170102"/>
                <a:gd name="connsiteX8" fmla="*/ 0 w 3328761"/>
                <a:gd name="connsiteY8" fmla="*/ 117010 h 117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8761" h="1170102">
                  <a:moveTo>
                    <a:pt x="0" y="117010"/>
                  </a:moveTo>
                  <a:cubicBezTo>
                    <a:pt x="0" y="52387"/>
                    <a:pt x="52387" y="0"/>
                    <a:pt x="117010" y="0"/>
                  </a:cubicBezTo>
                  <a:lnTo>
                    <a:pt x="3211751" y="0"/>
                  </a:lnTo>
                  <a:cubicBezTo>
                    <a:pt x="3276374" y="0"/>
                    <a:pt x="3328761" y="52387"/>
                    <a:pt x="3328761" y="117010"/>
                  </a:cubicBezTo>
                  <a:lnTo>
                    <a:pt x="3328761" y="1053092"/>
                  </a:lnTo>
                  <a:cubicBezTo>
                    <a:pt x="3328761" y="1117715"/>
                    <a:pt x="3276374" y="1170102"/>
                    <a:pt x="3211751" y="1170102"/>
                  </a:cubicBezTo>
                  <a:lnTo>
                    <a:pt x="117010" y="1170102"/>
                  </a:lnTo>
                  <a:cubicBezTo>
                    <a:pt x="52387" y="1170102"/>
                    <a:pt x="0" y="1117715"/>
                    <a:pt x="0" y="1053092"/>
                  </a:cubicBezTo>
                  <a:lnTo>
                    <a:pt x="0" y="11701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98652" tIns="182880" rIns="71423" bIns="363949" numCol="1" spcCol="1270" anchor="t" anchorCtr="0">
              <a:noAutofit/>
            </a:bodyPr>
            <a:lstStyle/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effectLst/>
                  <a:latin typeface="+mj-lt"/>
                </a:rPr>
                <a:t>Faster aligning business need.</a:t>
              </a:r>
              <a:endParaRPr lang="en-US" sz="1400" b="1" kern="1200" dirty="0">
                <a:latin typeface="+mj-lt"/>
              </a:endParaRP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effectLst/>
                  <a:latin typeface="+mj-lt"/>
                </a:rPr>
                <a:t>Faster provisioning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effectLst/>
                  <a:latin typeface="+mj-lt"/>
                </a:rPr>
                <a:t>Faster / Automatic  scale up and scale down 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422400" y="370008"/>
              <a:ext cx="3651701" cy="1626432"/>
            </a:xfrm>
            <a:custGeom>
              <a:avLst/>
              <a:gdLst>
                <a:gd name="connsiteX0" fmla="*/ 0 w 3328761"/>
                <a:gd name="connsiteY0" fmla="*/ 117010 h 1170102"/>
                <a:gd name="connsiteX1" fmla="*/ 117010 w 3328761"/>
                <a:gd name="connsiteY1" fmla="*/ 0 h 1170102"/>
                <a:gd name="connsiteX2" fmla="*/ 3211751 w 3328761"/>
                <a:gd name="connsiteY2" fmla="*/ 0 h 1170102"/>
                <a:gd name="connsiteX3" fmla="*/ 3328761 w 3328761"/>
                <a:gd name="connsiteY3" fmla="*/ 117010 h 1170102"/>
                <a:gd name="connsiteX4" fmla="*/ 3328761 w 3328761"/>
                <a:gd name="connsiteY4" fmla="*/ 1053092 h 1170102"/>
                <a:gd name="connsiteX5" fmla="*/ 3211751 w 3328761"/>
                <a:gd name="connsiteY5" fmla="*/ 1170102 h 1170102"/>
                <a:gd name="connsiteX6" fmla="*/ 117010 w 3328761"/>
                <a:gd name="connsiteY6" fmla="*/ 1170102 h 1170102"/>
                <a:gd name="connsiteX7" fmla="*/ 0 w 3328761"/>
                <a:gd name="connsiteY7" fmla="*/ 1053092 h 1170102"/>
                <a:gd name="connsiteX8" fmla="*/ 0 w 3328761"/>
                <a:gd name="connsiteY8" fmla="*/ 117010 h 117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8761" h="1170102">
                  <a:moveTo>
                    <a:pt x="0" y="117010"/>
                  </a:moveTo>
                  <a:cubicBezTo>
                    <a:pt x="0" y="52387"/>
                    <a:pt x="52387" y="0"/>
                    <a:pt x="117010" y="0"/>
                  </a:cubicBezTo>
                  <a:lnTo>
                    <a:pt x="3211751" y="0"/>
                  </a:lnTo>
                  <a:cubicBezTo>
                    <a:pt x="3276374" y="0"/>
                    <a:pt x="3328761" y="52387"/>
                    <a:pt x="3328761" y="117010"/>
                  </a:cubicBezTo>
                  <a:lnTo>
                    <a:pt x="3328761" y="1053092"/>
                  </a:lnTo>
                  <a:cubicBezTo>
                    <a:pt x="3328761" y="1117715"/>
                    <a:pt x="3276374" y="1170102"/>
                    <a:pt x="3211751" y="1170102"/>
                  </a:cubicBezTo>
                  <a:lnTo>
                    <a:pt x="117010" y="1170102"/>
                  </a:lnTo>
                  <a:cubicBezTo>
                    <a:pt x="52387" y="1170102"/>
                    <a:pt x="0" y="1117715"/>
                    <a:pt x="0" y="1053092"/>
                  </a:cubicBezTo>
                  <a:lnTo>
                    <a:pt x="0" y="11701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143" tIns="182880" rIns="1070052" bIns="363949" numCol="1" spcCol="1270" anchor="t" anchorCtr="0">
              <a:noAutofit/>
            </a:bodyPr>
            <a:lstStyle/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Bound to have better service levels due to Standardized infrastructure </a:t>
              </a:r>
              <a:endParaRPr lang="en-US" sz="1400" b="1" kern="1200" dirty="0">
                <a:latin typeface="+mj-lt"/>
              </a:endParaRP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Higher up time</a:t>
              </a:r>
            </a:p>
            <a:p>
              <a:pPr marL="114300" lvl="1" indent="-11430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b="1" kern="1200" dirty="0" smtClean="0">
                  <a:latin typeface="+mj-lt"/>
                </a:rPr>
                <a:t>during   patching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647629" y="787230"/>
              <a:ext cx="2346282" cy="234628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0"/>
                  </a:moveTo>
                  <a:cubicBezTo>
                    <a:pt x="1295816" y="0"/>
                    <a:pt x="2346282" y="1050466"/>
                    <a:pt x="2346282" y="2346282"/>
                  </a:cubicBezTo>
                  <a:lnTo>
                    <a:pt x="0" y="2346282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548640" rIns="457200" bIns="120904" numCol="1" spcCol="1270" anchor="ctr" anchorCtr="0">
              <a:noAutofit/>
            </a:bodyPr>
            <a:lstStyle/>
            <a:p>
              <a:pPr lvl="0" algn="ctr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spc="300" baseline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Increased agility</a:t>
              </a:r>
              <a:endParaRPr lang="en-US" sz="2000" kern="1200" dirty="0">
                <a:latin typeface="+mj-lt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21600000">
              <a:off x="5647629" y="3241885"/>
              <a:ext cx="2346282" cy="2346283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0"/>
                  </a:moveTo>
                  <a:cubicBezTo>
                    <a:pt x="2346282" y="1295816"/>
                    <a:pt x="1295816" y="2346282"/>
                    <a:pt x="0" y="2346282"/>
                  </a:cubicBezTo>
                  <a:lnTo>
                    <a:pt x="0" y="0"/>
                  </a:lnTo>
                  <a:lnTo>
                    <a:pt x="2346282" y="0"/>
                  </a:lnTo>
                  <a:close/>
                </a:path>
              </a:pathLst>
            </a:custGeom>
            <a:gradFill>
              <a:gsLst>
                <a:gs pos="0">
                  <a:srgbClr val="93C734"/>
                </a:gs>
                <a:gs pos="50000">
                  <a:srgbClr val="93C734"/>
                </a:gs>
                <a:gs pos="100000">
                  <a:srgbClr val="93C734"/>
                </a:gs>
              </a:gsLst>
            </a:grad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365760" rIns="365760" bIns="808114" numCol="1" spcCol="1270" anchor="ctr" anchorCtr="0">
              <a:noAutofit/>
            </a:bodyPr>
            <a:lstStyle/>
            <a:p>
              <a:pPr lvl="0" algn="ctr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spc="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Reduced Complexity</a:t>
              </a:r>
              <a:endParaRPr lang="en-US" sz="2000" kern="1200" dirty="0">
                <a:latin typeface="+mj-lt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21600000">
              <a:off x="3192973" y="3241886"/>
              <a:ext cx="2346282" cy="2346282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2346282"/>
                  </a:moveTo>
                  <a:cubicBezTo>
                    <a:pt x="1050466" y="2346282"/>
                    <a:pt x="0" y="1295816"/>
                    <a:pt x="0" y="0"/>
                  </a:cubicBezTo>
                  <a:lnTo>
                    <a:pt x="2346282" y="0"/>
                  </a:lnTo>
                  <a:lnTo>
                    <a:pt x="2346282" y="2346282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200" tIns="365760" rIns="182880" bIns="808114" numCol="1" spcCol="1270" anchor="ctr" anchorCtr="0">
              <a:noAutofit/>
            </a:bodyPr>
            <a:lstStyle/>
            <a:p>
              <a:pPr lvl="0" algn="ctr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spc="3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Cost Reduction</a:t>
              </a:r>
              <a:endParaRPr lang="en-US" sz="2000" kern="1200" dirty="0">
                <a:latin typeface="+mj-lt"/>
              </a:endParaRPr>
            </a:p>
          </p:txBody>
        </p:sp>
      </p:grpSp>
      <p:sp>
        <p:nvSpPr>
          <p:cNvPr id="2" name="Cloud Callout 1"/>
          <p:cNvSpPr/>
          <p:nvPr/>
        </p:nvSpPr>
        <p:spPr>
          <a:xfrm rot="19203788">
            <a:off x="963893" y="2773823"/>
            <a:ext cx="3312920" cy="1409636"/>
          </a:xfrm>
          <a:prstGeom prst="cloudCallout">
            <a:avLst>
              <a:gd name="adj1" fmla="val 3247"/>
              <a:gd name="adj2" fmla="val 96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 smtClean="0"/>
              <a:t>Database as a service </a:t>
            </a:r>
            <a:r>
              <a:rPr lang="en-IN" dirty="0" err="1" smtClean="0"/>
              <a:t>DaaS</a:t>
            </a:r>
            <a:endParaRPr lang="en-IN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Consolidation – Business Drivers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Database Consol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178" y="349200"/>
            <a:ext cx="142875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loud Callout 15"/>
          <p:cNvSpPr/>
          <p:nvPr/>
        </p:nvSpPr>
        <p:spPr>
          <a:xfrm rot="2529371">
            <a:off x="8385742" y="2755086"/>
            <a:ext cx="3687986" cy="1409636"/>
          </a:xfrm>
          <a:prstGeom prst="cloudCallout">
            <a:avLst>
              <a:gd name="adj1" fmla="val 3247"/>
              <a:gd name="adj2" fmla="val 96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dirty="0" smtClean="0"/>
              <a:t>Infrastructure as a service </a:t>
            </a:r>
            <a:r>
              <a:rPr lang="en-IN" dirty="0" err="1" smtClean="0"/>
              <a:t>IaaS</a:t>
            </a:r>
            <a:endParaRPr lang="en-IN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Consolidation – Our Approach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715117" y="1034716"/>
            <a:ext cx="8184279" cy="4965124"/>
            <a:chOff x="717245" y="-152400"/>
            <a:chExt cx="11408384" cy="6921082"/>
          </a:xfrm>
        </p:grpSpPr>
        <p:sp>
          <p:nvSpPr>
            <p:cNvPr id="17" name="Rounded Rectangle 16"/>
            <p:cNvSpPr/>
            <p:nvPr/>
          </p:nvSpPr>
          <p:spPr>
            <a:xfrm>
              <a:off x="717246" y="4762508"/>
              <a:ext cx="11282240" cy="1978093"/>
            </a:xfrm>
            <a:prstGeom prst="roundRect">
              <a:avLst/>
            </a:prstGeom>
            <a:solidFill>
              <a:srgbClr val="93C734"/>
            </a:solidFill>
            <a:ln cap="rnd">
              <a:noFill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 algn="ctr">
                <a:buBlip>
                  <a:blip r:embed="rId3"/>
                </a:buBlip>
              </a:pPr>
              <a:endParaRPr lang="en-US" sz="12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385070" y="2211446"/>
              <a:ext cx="5614416" cy="2429134"/>
            </a:xfrm>
            <a:prstGeom prst="roundRect">
              <a:avLst/>
            </a:prstGeom>
            <a:solidFill>
              <a:srgbClr val="EC6A1F"/>
            </a:solidFill>
            <a:ln cap="rnd">
              <a:noFill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463040" tIns="91440" bIns="0" rtlCol="0" anchor="ctr"/>
            <a:lstStyle/>
            <a:p>
              <a:pPr marL="285750" indent="-285750">
                <a:buBlip>
                  <a:blip r:embed="rId3"/>
                </a:buBlip>
              </a:pPr>
              <a:endParaRPr lang="en-US" sz="1400" dirty="0" smtClean="0"/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Database Grouping.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Security requirements.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Server requirements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Storage requirements.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Tool for </a:t>
              </a:r>
              <a:r>
                <a:rPr lang="en-US" sz="1400" dirty="0" err="1" smtClean="0"/>
                <a:t>DaaS</a:t>
              </a:r>
              <a:r>
                <a:rPr lang="en-US" sz="1400" dirty="0" smtClean="0"/>
                <a:t> for faster implementation and better support.</a:t>
              </a:r>
            </a:p>
            <a:p>
              <a:pPr marL="285750" indent="-285750" algn="ctr">
                <a:buBlip>
                  <a:blip r:embed="rId3"/>
                </a:buBlip>
              </a:pPr>
              <a:endParaRPr lang="en-US" sz="1400" dirty="0" smtClean="0"/>
            </a:p>
            <a:p>
              <a:pPr marL="285750" indent="-285750" algn="ctr">
                <a:buBlip>
                  <a:blip r:embed="rId3"/>
                </a:buBlip>
              </a:pPr>
              <a:endParaRPr lang="en-US" sz="14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424384" y="-152400"/>
              <a:ext cx="5614416" cy="2252199"/>
            </a:xfrm>
            <a:prstGeom prst="roundRect">
              <a:avLst/>
            </a:prstGeom>
            <a:solidFill>
              <a:srgbClr val="FFFF00"/>
            </a:solidFill>
            <a:ln cap="rnd">
              <a:noFill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0" tIns="0" rIns="91440" bIns="0" rtlCol="0" anchor="ctr">
              <a:noAutofit/>
            </a:bodyPr>
            <a:lstStyle/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Present infrastructure Detail study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Specific requirements of certain application if any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Security setup for this infrastructure 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17245" y="2211446"/>
              <a:ext cx="5617029" cy="2429134"/>
            </a:xfrm>
            <a:prstGeom prst="roundRect">
              <a:avLst/>
            </a:prstGeom>
            <a:solidFill>
              <a:srgbClr val="1C57A3"/>
            </a:solidFill>
            <a:ln cap="rnd">
              <a:noFill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tIns="640080" rIns="1143000" bIns="45720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Monitor the database growth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Optimize storage and CPU utilization on basis of real usage.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Monitor security Breech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Create Seed database for adding new database groups.</a:t>
              </a:r>
            </a:p>
            <a:p>
              <a:pPr marL="285750" indent="-285750">
                <a:buBlip>
                  <a:blip r:embed="rId3"/>
                </a:buBlip>
              </a:pPr>
              <a:endParaRPr lang="en-US" sz="1400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27075" y="-152400"/>
              <a:ext cx="5617029" cy="2252201"/>
            </a:xfrm>
            <a:prstGeom prst="roundRect">
              <a:avLst/>
            </a:prstGeom>
            <a:solidFill>
              <a:srgbClr val="FF0000"/>
            </a:solidFill>
            <a:ln cap="rnd">
              <a:noFill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82880" tIns="0" rIns="0" bIns="0" rtlCol="0" anchor="ctr"/>
            <a:lstStyle/>
            <a:p>
              <a:pPr indent="-285750">
                <a:buBlip>
                  <a:blip r:embed="rId3"/>
                </a:buBlip>
              </a:pPr>
              <a:r>
                <a:rPr lang="en-US" sz="1400" dirty="0" smtClean="0"/>
                <a:t>What is objective of consolidation </a:t>
              </a:r>
            </a:p>
            <a:p>
              <a:pPr indent="-285750">
                <a:buBlip>
                  <a:blip r:embed="rId3"/>
                </a:buBlip>
              </a:pPr>
              <a:r>
                <a:rPr lang="en-US" sz="1400" dirty="0" smtClean="0"/>
                <a:t>Probability of successful consolidation</a:t>
              </a:r>
            </a:p>
            <a:p>
              <a:pPr indent="-285750">
                <a:buBlip>
                  <a:blip r:embed="rId3"/>
                </a:buBlip>
              </a:pPr>
              <a:r>
                <a:rPr lang="en-US" sz="1400" dirty="0" smtClean="0"/>
                <a:t>What is the present Infrastructure</a:t>
              </a:r>
            </a:p>
            <a:p>
              <a:pPr indent="-285750">
                <a:buBlip>
                  <a:blip r:embed="rId3"/>
                </a:buBlip>
              </a:pPr>
              <a:r>
                <a:rPr lang="en-US" sz="1400" dirty="0" smtClean="0"/>
                <a:t>What is present SLA ?</a:t>
              </a:r>
            </a:p>
            <a:p>
              <a:pPr indent="-285750">
                <a:buBlip>
                  <a:blip r:embed="rId3"/>
                </a:buBlip>
              </a:pPr>
              <a:r>
                <a:rPr lang="en-US" sz="1400" dirty="0" smtClean="0"/>
                <a:t>What is present support cost?</a:t>
              </a:r>
              <a:endParaRPr lang="en-US" sz="1400" dirty="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5954574"/>
                </p:ext>
              </p:extLst>
            </p:nvPr>
          </p:nvGraphicFramePr>
          <p:xfrm>
            <a:off x="4076101" y="501648"/>
            <a:ext cx="4620367" cy="4283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9" name="CorelDRAW" r:id="rId4" imgW="3310920" imgH="3072960" progId="CorelDraw.Graphic.16">
                    <p:embed/>
                  </p:oleObj>
                </mc:Choice>
                <mc:Fallback>
                  <p:oleObj name="CorelDRAW" r:id="rId4" imgW="3310920" imgH="3072960" progId="CorelDraw.Graphic.16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076101" y="501648"/>
                          <a:ext cx="4620367" cy="42831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Box 22"/>
            <p:cNvSpPr txBox="1"/>
            <p:nvPr/>
          </p:nvSpPr>
          <p:spPr>
            <a:xfrm rot="19488645">
              <a:off x="4855009" y="1313394"/>
              <a:ext cx="1503357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0"/>
              </a:lvl1pPr>
            </a:lstStyle>
            <a:p>
              <a:r>
                <a:rPr lang="en-US" dirty="0"/>
                <a:t>Feasibility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2187159">
              <a:off x="6455964" y="1421954"/>
              <a:ext cx="1784817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0"/>
              </a:lvl1pPr>
            </a:lstStyle>
            <a:p>
              <a:r>
                <a:rPr lang="en-US" dirty="0"/>
                <a:t>Assessment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7393311">
              <a:off x="6803297" y="2911461"/>
              <a:ext cx="2052542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600"/>
              </a:lvl1pPr>
            </a:lstStyle>
            <a:p>
              <a:r>
                <a:rPr lang="en-US" spc="0" dirty="0"/>
                <a:t>Architectur</a:t>
              </a:r>
              <a:r>
                <a:rPr lang="en-US" dirty="0"/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4313732">
              <a:off x="4307286" y="3176645"/>
              <a:ext cx="1271701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0"/>
              </a:lvl1pPr>
            </a:lstStyle>
            <a:p>
              <a:r>
                <a:rPr lang="en-US" dirty="0"/>
                <a:t>Manage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57204" y="4231068"/>
              <a:ext cx="2202323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0"/>
              </a:lvl1pPr>
            </a:lstStyle>
            <a:p>
              <a:r>
                <a:rPr lang="en-US" dirty="0"/>
                <a:t>Implementation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58656" y="4838083"/>
              <a:ext cx="5631710" cy="1930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Implementing Storage and infrastructure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Implementing database provisioning </a:t>
              </a:r>
              <a:r>
                <a:rPr lang="en-US" sz="1400" dirty="0" smtClean="0"/>
                <a:t>applications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Group Database and create Seed Database for each.</a:t>
              </a:r>
              <a:endParaRPr lang="en-US" sz="1400" dirty="0"/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Provision databases as per application needs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/>
                <a:t>Migration of the Databases  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559397" y="4894171"/>
              <a:ext cx="5566232" cy="16302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Setup monitoring tools.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Test </a:t>
              </a:r>
              <a:r>
                <a:rPr lang="en-US" sz="1400" dirty="0"/>
                <a:t>the load and fine tuning of the Database </a:t>
              </a:r>
              <a:r>
                <a:rPr lang="en-US" sz="1400" dirty="0" smtClean="0"/>
                <a:t>Infrastructure.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1400" dirty="0" smtClean="0"/>
                <a:t>Performance monitor and changes as per requirements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704163">
              <a:off x="5450115" y="2001470"/>
              <a:ext cx="1626737" cy="18745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Picture 2" descr="Database Consolid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491" y="365125"/>
            <a:ext cx="142875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2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Consolidation – Our Capability</a:t>
            </a:r>
          </a:p>
        </p:txBody>
      </p:sp>
      <p:sp>
        <p:nvSpPr>
          <p:cNvPr id="3" name="Rectangle 2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2" descr="Database Consol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491" y="365125"/>
            <a:ext cx="142875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12454582"/>
              </p:ext>
            </p:extLst>
          </p:nvPr>
        </p:nvGraphicFramePr>
        <p:xfrm>
          <a:off x="1671051" y="1292430"/>
          <a:ext cx="8543757" cy="4552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8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</a:t>
            </a:r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AutoShape 2" descr="Database Infrastructur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6" name="Picture 6" descr="Database Infra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084" y="406271"/>
            <a:ext cx="1072176" cy="87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cdn1.itpro.co.uk/sites/itpro/files/styles/gallery_wide/public/images/dir_241/it_photo_120595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1" t="15184" r="26400" b="15026"/>
          <a:stretch/>
        </p:blipFill>
        <p:spPr bwMode="auto">
          <a:xfrm>
            <a:off x="1483401" y="1731504"/>
            <a:ext cx="954042" cy="93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itacomnet.it/wp-content/uploads/2012/07/Hp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300" y="2707238"/>
            <a:ext cx="1149919" cy="114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blogs-images.forbes.com/patrickmoorhead/files/2014/10/IBM-log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t="28263" r="21046" b="28316"/>
          <a:stretch/>
        </p:blipFill>
        <p:spPr bwMode="auto">
          <a:xfrm>
            <a:off x="1348492" y="3937243"/>
            <a:ext cx="1223861" cy="54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cdn2.itpro.co.uk/sites/itpro/files/styles/gallery_wide/public/images/dir_228/it_photo_114283.jpg?itok=TfKQehaE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3" t="23324" r="15170" b="25834"/>
          <a:stretch/>
        </p:blipFill>
        <p:spPr bwMode="auto">
          <a:xfrm>
            <a:off x="1316292" y="4587024"/>
            <a:ext cx="1290592" cy="5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electric-cloud.com/wp-content/uploads/2014/09/vmwarelogo.jpe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" t="16334" r="8818" b="17568"/>
          <a:stretch/>
        </p:blipFill>
        <p:spPr bwMode="auto">
          <a:xfrm>
            <a:off x="5074273" y="1975805"/>
            <a:ext cx="1248493" cy="37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ORacle V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207" y="2880659"/>
            <a:ext cx="1042559" cy="10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cryptedsecurity.com/wp-content/uploads/2013/05/windows-hyper-v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08" y="4343445"/>
            <a:ext cx="871128" cy="8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upload.wikimedia.org/wikipedia/en/8/8d/Sun_Oracle_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92" y="5210988"/>
            <a:ext cx="1195537" cy="74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://kemptechnologies.com/blog/wp-content/uploads/2014/07/micorosftazure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7" t="15334" r="6937" b="15566"/>
          <a:stretch/>
        </p:blipFill>
        <p:spPr bwMode="auto">
          <a:xfrm>
            <a:off x="2890978" y="1890201"/>
            <a:ext cx="1897312" cy="77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fusioncloud.com/wp-content/uploads/2013/10/oracle-cloud-logo1.png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41" y="2894057"/>
            <a:ext cx="1630621" cy="126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www.wired.com/wp-content/uploads/blogs/insights/wp-content/uploads/2012/02/Amazon-Cloud-Computing-Logo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65" y="4379555"/>
            <a:ext cx="1636337" cy="59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48492" y="1198444"/>
            <a:ext cx="1256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Hardware</a:t>
            </a:r>
            <a:endParaRPr lang="en-IN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464329" y="1223467"/>
            <a:ext cx="79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Cloud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50528" y="1241960"/>
            <a:ext cx="164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Virtualization</a:t>
            </a:r>
            <a:endParaRPr lang="en-IN" sz="2000" b="1" dirty="0"/>
          </a:p>
        </p:txBody>
      </p:sp>
      <p:sp>
        <p:nvSpPr>
          <p:cNvPr id="25" name="Text Placeholder 24"/>
          <p:cNvSpPr txBox="1">
            <a:spLocks/>
          </p:cNvSpPr>
          <p:nvPr/>
        </p:nvSpPr>
        <p:spPr>
          <a:xfrm>
            <a:off x="6607951" y="1086166"/>
            <a:ext cx="5050649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Capability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>
          <a:xfrm>
            <a:off x="6607952" y="1825663"/>
            <a:ext cx="5050648" cy="34320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smtClean="0"/>
              <a:t>Infrastructure Services and Consulting.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Design Database Infrastructure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Procurement Consulting.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Implementation at site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Database on Cloud server Implementation and Support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Virtualization Design and Implementation and support.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Operating System Installations of Windows / Linux 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oracle.com/us/assets/cw20-db-appliance-x5-01-240752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" b="5424"/>
          <a:stretch/>
        </p:blipFill>
        <p:spPr bwMode="auto">
          <a:xfrm>
            <a:off x="7690774" y="329898"/>
            <a:ext cx="3026949" cy="16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www.oracle.com/us/assets/cw32-exadata-db-machine-x5-2-24049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r="8624" b="4476"/>
          <a:stretch/>
        </p:blipFill>
        <p:spPr bwMode="auto">
          <a:xfrm>
            <a:off x="8475182" y="2005950"/>
            <a:ext cx="3716818" cy="38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Oracle </a:t>
            </a:r>
            <a:r>
              <a:rPr lang="en-US" dirty="0"/>
              <a:t>Engineered Systems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4" descr="Oracle Engineered 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516" y="461453"/>
            <a:ext cx="1111680" cy="110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61720866"/>
              </p:ext>
            </p:extLst>
          </p:nvPr>
        </p:nvGraphicFramePr>
        <p:xfrm>
          <a:off x="1452528" y="1167924"/>
          <a:ext cx="6777071" cy="4835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</a:t>
            </a:r>
            <a:r>
              <a:rPr lang="en-US" dirty="0" smtClean="0"/>
              <a:t>Designing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46" name="Picture 2" descr="Database Desig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421" y="471275"/>
            <a:ext cx="1046287" cy="81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1100062551"/>
              </p:ext>
            </p:extLst>
          </p:nvPr>
        </p:nvGraphicFramePr>
        <p:xfrm>
          <a:off x="825500" y="1982934"/>
          <a:ext cx="6197600" cy="3517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ctangle 42"/>
          <p:cNvSpPr/>
          <p:nvPr/>
        </p:nvSpPr>
        <p:spPr>
          <a:xfrm>
            <a:off x="6784764" y="1833884"/>
            <a:ext cx="5237944" cy="240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ERWIN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err="1" smtClean="0"/>
              <a:t>PowerDesigner</a:t>
            </a:r>
            <a:r>
              <a:rPr lang="en-IN" sz="2000" dirty="0" smtClean="0"/>
              <a:t> by SYBASE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MySQL Workbench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Microsoft SQL Management Studio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SQL Developer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Microsoft Visio</a:t>
            </a:r>
          </a:p>
        </p:txBody>
      </p:sp>
      <p:sp>
        <p:nvSpPr>
          <p:cNvPr id="44" name="Text Placeholder 24"/>
          <p:cNvSpPr txBox="1">
            <a:spLocks/>
          </p:cNvSpPr>
          <p:nvPr/>
        </p:nvSpPr>
        <p:spPr>
          <a:xfrm>
            <a:off x="6540822" y="1150095"/>
            <a:ext cx="4641449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 smtClean="0"/>
              <a:t>Database Modelling Tools</a:t>
            </a:r>
            <a:endParaRPr lang="en-US" sz="3200" dirty="0"/>
          </a:p>
        </p:txBody>
      </p:sp>
      <p:sp>
        <p:nvSpPr>
          <p:cNvPr id="45" name="Text Placeholder 24"/>
          <p:cNvSpPr txBox="1">
            <a:spLocks/>
          </p:cNvSpPr>
          <p:nvPr/>
        </p:nvSpPr>
        <p:spPr>
          <a:xfrm>
            <a:off x="1469613" y="1161878"/>
            <a:ext cx="4641449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 smtClean="0"/>
              <a:t>Our Approach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59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I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6200000">
            <a:off x="-2445339" y="2901322"/>
            <a:ext cx="59253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 Applications</a:t>
            </a:r>
            <a:endParaRPr lang="en-US" sz="40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2" descr="http://www.veuzconcepts.com/img/oracle/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19" y="2644776"/>
            <a:ext cx="2632789" cy="10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03205687"/>
              </p:ext>
            </p:extLst>
          </p:nvPr>
        </p:nvGraphicFramePr>
        <p:xfrm>
          <a:off x="9329203" y="409112"/>
          <a:ext cx="2862797" cy="5585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utoShape 4" descr="Image result for crm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221410" y="536786"/>
            <a:ext cx="5856224" cy="5418667"/>
            <a:chOff x="3221410" y="536786"/>
            <a:chExt cx="5856224" cy="5418667"/>
          </a:xfrm>
        </p:grpSpPr>
        <p:graphicFrame>
          <p:nvGraphicFramePr>
            <p:cNvPr id="9" name="Diagram 8"/>
            <p:cNvGraphicFramePr/>
            <p:nvPr>
              <p:extLst>
                <p:ext uri="{D42A27DB-BD31-4B8C-83A1-F6EECF244321}">
                  <p14:modId xmlns:p14="http://schemas.microsoft.com/office/powerpoint/2010/main" val="690430827"/>
                </p:ext>
              </p:extLst>
            </p:nvPr>
          </p:nvGraphicFramePr>
          <p:xfrm>
            <a:off x="3221410" y="536786"/>
            <a:ext cx="5856224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1032" name="Picture 8" descr="http://www.strategybeach.com/wp-content/uploads/2014/04/crm-icon.gif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783" y="807553"/>
              <a:ext cx="414217" cy="45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www.infybiz.com/wp-content/uploads/2012/12/services_management2-300x254.jp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579464"/>
              <a:ext cx="439749" cy="372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://www.mbaknol.com/wp-content/uploads/cache/2012/02/Finance-Manager-Mbaknol/612592200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00" y="2316904"/>
              <a:ext cx="460482" cy="38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://ipings.com/wp-content/uploads/2014/11/human-capital.jp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874" y="3001423"/>
              <a:ext cx="675909" cy="50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https://evershineblog.files.wordpress.com/2013/09/project-management-speech-bubble-illustration-on-white-background.jpg?w=390&amp;h=293"/>
            <p:cNvPicPr>
              <a:picLocks noChangeAspect="1" noChangeArrowheads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" r="6531" b="12628"/>
            <a:stretch/>
          </p:blipFill>
          <p:spPr bwMode="auto">
            <a:xfrm>
              <a:off x="4006938" y="3778381"/>
              <a:ext cx="574605" cy="426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http://www.morton-fraser.com/sites/files/procure.jp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7624" y="4474277"/>
              <a:ext cx="484408" cy="48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http://files.hostgator.co.in/hostgator232259/image/supply-chain-management1.jpg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0" t="29466" r="8033" b="38667"/>
            <a:stretch/>
          </p:blipFill>
          <p:spPr bwMode="auto">
            <a:xfrm>
              <a:off x="3347829" y="5374176"/>
              <a:ext cx="503579" cy="188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©Nippon IT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 rot="16200000">
            <a:off x="-2445339" y="2901322"/>
            <a:ext cx="59253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Oracle Applications</a:t>
            </a:r>
            <a:endParaRPr lang="en-US" sz="40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2590082984"/>
              </p:ext>
            </p:extLst>
          </p:nvPr>
        </p:nvGraphicFramePr>
        <p:xfrm>
          <a:off x="3189660" y="536786"/>
          <a:ext cx="585622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2233431930"/>
              </p:ext>
            </p:extLst>
          </p:nvPr>
        </p:nvGraphicFramePr>
        <p:xfrm>
          <a:off x="9329203" y="409112"/>
          <a:ext cx="2862797" cy="5585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74" name="Picture 2" descr="http://selinistech.com/images/oracle-siebel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17315" r="4182" b="19162"/>
          <a:stretch/>
        </p:blipFill>
        <p:spPr bwMode="auto">
          <a:xfrm>
            <a:off x="1215116" y="2573093"/>
            <a:ext cx="2702039" cy="136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954" t="22776" r="6146" b="16214"/>
          <a:stretch/>
        </p:blipFill>
        <p:spPr>
          <a:xfrm>
            <a:off x="3307241" y="795020"/>
            <a:ext cx="670874" cy="6115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652" t="24522" r="63186" b="41910"/>
          <a:stretch/>
        </p:blipFill>
        <p:spPr>
          <a:xfrm>
            <a:off x="3976221" y="3367088"/>
            <a:ext cx="677401" cy="621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536" t="22405" r="62601" b="38886"/>
          <a:stretch/>
        </p:blipFill>
        <p:spPr>
          <a:xfrm>
            <a:off x="3772110" y="4194228"/>
            <a:ext cx="670129" cy="6754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974" t="25781" r="61792" b="28516"/>
          <a:stretch/>
        </p:blipFill>
        <p:spPr>
          <a:xfrm>
            <a:off x="3269141" y="5006353"/>
            <a:ext cx="687835" cy="705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13" t="16982" r="64455" b="52256"/>
          <a:stretch/>
        </p:blipFill>
        <p:spPr>
          <a:xfrm>
            <a:off x="3970496" y="2503632"/>
            <a:ext cx="683126" cy="6703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939" t="16658" r="64357" b="51588"/>
          <a:stretch/>
        </p:blipFill>
        <p:spPr>
          <a:xfrm>
            <a:off x="3756445" y="1612338"/>
            <a:ext cx="689211" cy="72367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©Nippon IT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04" y="365125"/>
            <a:ext cx="10108096" cy="72974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About Nippon 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ITS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704" y="1335505"/>
            <a:ext cx="10108095" cy="4472020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Company Founded and Managed by Team with 10+ years Experience on Different Database and Oracle Applications Products.</a:t>
            </a:r>
          </a:p>
          <a:p>
            <a:r>
              <a:rPr lang="en-IN" dirty="0" smtClean="0"/>
              <a:t>We have one of best team of Experts (In house ,Freelancers and Contracts) </a:t>
            </a:r>
          </a:p>
          <a:p>
            <a:r>
              <a:rPr lang="en-IN" dirty="0" smtClean="0"/>
              <a:t>We follow SLAs and Security polices of customers and if not available we help building them. </a:t>
            </a:r>
          </a:p>
          <a:p>
            <a:r>
              <a:rPr lang="en-IN" dirty="0" smtClean="0"/>
              <a:t>Our team is highly Motivated ,Customer friendly and Passionate about their work.</a:t>
            </a:r>
          </a:p>
          <a:p>
            <a:r>
              <a:rPr lang="en-IN" dirty="0"/>
              <a:t>We provide Services at reasonable prices and with very professional approach. </a:t>
            </a:r>
            <a:endParaRPr lang="en-IN" dirty="0" smtClean="0"/>
          </a:p>
          <a:p>
            <a:r>
              <a:rPr lang="en-IN" dirty="0" smtClean="0"/>
              <a:t>We are not “YES MAN” , we are honest , Straight forward and Even sometimes Blunt but all this is for benefits of our Customer. Our aim is to use experience to help you run your business effectively. </a:t>
            </a:r>
          </a:p>
          <a:p>
            <a:endParaRPr lang="en-I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©Nippon IT Solutions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5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6200000">
            <a:off x="-1872062" y="2572664"/>
            <a:ext cx="477875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Services Key Offerings </a:t>
            </a:r>
            <a:endParaRPr lang="en-US" sz="32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2171501316"/>
              </p:ext>
            </p:extLst>
          </p:nvPr>
        </p:nvGraphicFramePr>
        <p:xfrm>
          <a:off x="4453310" y="371686"/>
          <a:ext cx="7383090" cy="5800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4" name="Picture 2" descr="Orac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64" y="2066823"/>
            <a:ext cx="2401713" cy="44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3" descr="Microsoft SQL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64" y="4056970"/>
            <a:ext cx="2324553" cy="62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4" descr="MySQ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93" y="2851978"/>
            <a:ext cx="1714535" cy="85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nipponitsolutions.com/images/databaseApplication/logo/dbRemoteDbaService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817" y="637605"/>
            <a:ext cx="486283" cy="48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nipponitsolutions.com/images/databaseApplication/logo/dbImplimentati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1443037"/>
            <a:ext cx="491030" cy="4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nipponitsolutions.com/images/databaseApplication/logo/dbMigrati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21" y="2190751"/>
            <a:ext cx="30399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nipponitsolutions.com/images/databaseApplication/logo/dbUpgrad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50" y="2476500"/>
            <a:ext cx="331760" cy="2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nipponitsolutions.com/images/databaseApplication/logo/dbTunin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61" y="3020061"/>
            <a:ext cx="459540" cy="52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atabase Consolidation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38" y="3827913"/>
            <a:ext cx="533583" cy="4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atabase Infrastructur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826" y="4670428"/>
            <a:ext cx="503951" cy="4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Database Designi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308" y="5453773"/>
            <a:ext cx="481447" cy="3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©Nippon IT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64958" y="725749"/>
            <a:ext cx="4635719" cy="4760647"/>
            <a:chOff x="1374556" y="517577"/>
            <a:chExt cx="4194610" cy="4189837"/>
          </a:xfrm>
          <a:scene3d>
            <a:camera prst="perspectiveRelaxed">
              <a:rot lat="19149996" lon="20104178" rev="1577324"/>
            </a:camera>
            <a:lightRig rig="soft" dir="t"/>
            <a:backdrop>
              <a:anchor x="0" y="0" z="-210000"/>
              <a:norm dx="0" dy="0" dz="914400"/>
              <a:up dx="0" dy="914400" dz="0"/>
            </a:backdrop>
          </a:scene3d>
        </p:grpSpPr>
        <p:sp>
          <p:nvSpPr>
            <p:cNvPr id="8" name="Freeform 7"/>
            <p:cNvSpPr/>
            <p:nvPr/>
          </p:nvSpPr>
          <p:spPr>
            <a:xfrm>
              <a:off x="1509127" y="517577"/>
              <a:ext cx="4008501" cy="4008501"/>
            </a:xfrm>
            <a:custGeom>
              <a:avLst/>
              <a:gdLst>
                <a:gd name="connsiteX0" fmla="*/ 2004250 w 4008501"/>
                <a:gd name="connsiteY0" fmla="*/ 0 h 4008501"/>
                <a:gd name="connsiteX1" fmla="*/ 3571237 w 4008501"/>
                <a:gd name="connsiteY1" fmla="*/ 754622 h 4008501"/>
                <a:gd name="connsiteX2" fmla="*/ 2004251 w 4008501"/>
                <a:gd name="connsiteY2" fmla="*/ 2004251 h 4008501"/>
                <a:gd name="connsiteX3" fmla="*/ 2004250 w 4008501"/>
                <a:gd name="connsiteY3" fmla="*/ 0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2004250" y="0"/>
                  </a:moveTo>
                  <a:cubicBezTo>
                    <a:pt x="2614193" y="0"/>
                    <a:pt x="3190944" y="277749"/>
                    <a:pt x="3571237" y="754622"/>
                  </a:cubicBezTo>
                  <a:lnTo>
                    <a:pt x="2004251" y="2004251"/>
                  </a:lnTo>
                  <a:cubicBezTo>
                    <a:pt x="2004251" y="1336167"/>
                    <a:pt x="2004250" y="668084"/>
                    <a:pt x="2004250" y="0"/>
                  </a:cubicBezTo>
                  <a:close/>
                </a:path>
              </a:pathLst>
            </a:custGeom>
            <a:solidFill>
              <a:srgbClr val="93C734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21135" tIns="387457" rIns="963441" bIns="2888000" numCol="1" spcCol="1270" anchor="ctr" anchorCtr="0">
              <a:normAutofit/>
              <a:sp3d extrusionH="27940"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24 X 7 X 365 Database </a:t>
              </a:r>
              <a:r>
                <a:rPr lang="en-US" sz="1600" b="1" dirty="0" smtClean="0"/>
                <a:t>Support</a:t>
              </a:r>
              <a:endParaRPr lang="en-US" sz="1600" b="1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1560665" y="581999"/>
              <a:ext cx="4008501" cy="4008501"/>
            </a:xfrm>
            <a:custGeom>
              <a:avLst/>
              <a:gdLst>
                <a:gd name="connsiteX0" fmla="*/ 3571237 w 4008501"/>
                <a:gd name="connsiteY0" fmla="*/ 754622 h 4008501"/>
                <a:gd name="connsiteX1" fmla="*/ 3958250 w 4008501"/>
                <a:gd name="connsiteY1" fmla="*/ 2450239 h 4008501"/>
                <a:gd name="connsiteX2" fmla="*/ 2004251 w 4008501"/>
                <a:gd name="connsiteY2" fmla="*/ 2004251 h 4008501"/>
                <a:gd name="connsiteX3" fmla="*/ 3571237 w 4008501"/>
                <a:gd name="connsiteY3" fmla="*/ 754622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3571237" y="754622"/>
                  </a:moveTo>
                  <a:cubicBezTo>
                    <a:pt x="3951530" y="1231494"/>
                    <a:pt x="4093975" y="1855589"/>
                    <a:pt x="3958250" y="2450239"/>
                  </a:cubicBezTo>
                  <a:lnTo>
                    <a:pt x="2004251" y="2004251"/>
                  </a:lnTo>
                  <a:lnTo>
                    <a:pt x="3571237" y="754622"/>
                  </a:lnTo>
                  <a:close/>
                </a:path>
              </a:pathLst>
            </a:custGeom>
            <a:solidFill>
              <a:srgbClr val="EC6A1E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34640" tIns="1371600" rIns="182880" bIns="1902577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Backup  Recovery Support</a:t>
              </a:r>
              <a:endParaRPr lang="en-US" sz="16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542054" y="663123"/>
              <a:ext cx="4008501" cy="4008501"/>
            </a:xfrm>
            <a:custGeom>
              <a:avLst/>
              <a:gdLst>
                <a:gd name="connsiteX0" fmla="*/ 3958250 w 4008501"/>
                <a:gd name="connsiteY0" fmla="*/ 2450238 h 4008501"/>
                <a:gd name="connsiteX1" fmla="*/ 2873862 w 4008501"/>
                <a:gd name="connsiteY1" fmla="*/ 3810018 h 4008501"/>
                <a:gd name="connsiteX2" fmla="*/ 2004251 w 4008501"/>
                <a:gd name="connsiteY2" fmla="*/ 2004251 h 4008501"/>
                <a:gd name="connsiteX3" fmla="*/ 3958250 w 4008501"/>
                <a:gd name="connsiteY3" fmla="*/ 2450238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3958250" y="2450238"/>
                  </a:moveTo>
                  <a:cubicBezTo>
                    <a:pt x="3822525" y="3044889"/>
                    <a:pt x="3423401" y="3545374"/>
                    <a:pt x="2873862" y="3810018"/>
                  </a:cubicBezTo>
                  <a:lnTo>
                    <a:pt x="2004251" y="2004251"/>
                  </a:lnTo>
                  <a:lnTo>
                    <a:pt x="3958250" y="2450238"/>
                  </a:lnTo>
                  <a:close/>
                </a:path>
              </a:pathLst>
            </a:custGeom>
            <a:solidFill>
              <a:srgbClr val="2AA9E0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3200" tIns="2560320" rIns="365760" bIns="909995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 smtClean="0"/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Storage Management</a:t>
              </a:r>
              <a:endParaRPr lang="en-US" sz="16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419986" y="698913"/>
              <a:ext cx="4008501" cy="4008501"/>
            </a:xfrm>
            <a:custGeom>
              <a:avLst/>
              <a:gdLst>
                <a:gd name="connsiteX0" fmla="*/ 2873819 w 4008501"/>
                <a:gd name="connsiteY0" fmla="*/ 3810039 h 4008501"/>
                <a:gd name="connsiteX1" fmla="*/ 1134638 w 4008501"/>
                <a:gd name="connsiteY1" fmla="*/ 3810018 h 4008501"/>
                <a:gd name="connsiteX2" fmla="*/ 2004251 w 4008501"/>
                <a:gd name="connsiteY2" fmla="*/ 2004251 h 4008501"/>
                <a:gd name="connsiteX3" fmla="*/ 2873819 w 4008501"/>
                <a:gd name="connsiteY3" fmla="*/ 3810039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2873819" y="3810039"/>
                  </a:moveTo>
                  <a:cubicBezTo>
                    <a:pt x="2324288" y="4074663"/>
                    <a:pt x="1684163" y="4074655"/>
                    <a:pt x="1134638" y="3810018"/>
                  </a:cubicBezTo>
                  <a:lnTo>
                    <a:pt x="2004251" y="2004251"/>
                  </a:lnTo>
                  <a:lnTo>
                    <a:pt x="2873819" y="3810039"/>
                  </a:lnTo>
                  <a:close/>
                </a:path>
              </a:pathLst>
            </a:custGeom>
            <a:solidFill>
              <a:srgbClr val="EC6A1E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4218" tIns="3164777" rIns="1554219" bIns="206121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User Management</a:t>
              </a:r>
              <a:endParaRPr lang="en-US" sz="16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1393167" y="663123"/>
              <a:ext cx="4008501" cy="4008501"/>
            </a:xfrm>
            <a:custGeom>
              <a:avLst/>
              <a:gdLst>
                <a:gd name="connsiteX0" fmla="*/ 1134638 w 4008501"/>
                <a:gd name="connsiteY0" fmla="*/ 3810018 h 4008501"/>
                <a:gd name="connsiteX1" fmla="*/ 50250 w 4008501"/>
                <a:gd name="connsiteY1" fmla="*/ 2450237 h 4008501"/>
                <a:gd name="connsiteX2" fmla="*/ 2004251 w 4008501"/>
                <a:gd name="connsiteY2" fmla="*/ 2004251 h 4008501"/>
                <a:gd name="connsiteX3" fmla="*/ 1134638 w 4008501"/>
                <a:gd name="connsiteY3" fmla="*/ 3810018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1134638" y="3810018"/>
                  </a:moveTo>
                  <a:cubicBezTo>
                    <a:pt x="585098" y="3545373"/>
                    <a:pt x="185974" y="3044888"/>
                    <a:pt x="50250" y="2450237"/>
                  </a:cubicBezTo>
                  <a:lnTo>
                    <a:pt x="2004251" y="2004251"/>
                  </a:lnTo>
                  <a:lnTo>
                    <a:pt x="1134638" y="3810018"/>
                  </a:lnTo>
                  <a:close/>
                </a:path>
              </a:pathLst>
            </a:custGeom>
            <a:solidFill>
              <a:srgbClr val="93C734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760" tIns="2834640" rIns="2560320" bIns="909995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Proactive Support</a:t>
              </a:r>
              <a:endParaRPr lang="en-US" sz="1600" b="1" kern="1200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374556" y="581999"/>
              <a:ext cx="4008501" cy="4008501"/>
            </a:xfrm>
            <a:custGeom>
              <a:avLst/>
              <a:gdLst>
                <a:gd name="connsiteX0" fmla="*/ 50250 w 4008501"/>
                <a:gd name="connsiteY0" fmla="*/ 2450237 h 4008501"/>
                <a:gd name="connsiteX1" fmla="*/ 437263 w 4008501"/>
                <a:gd name="connsiteY1" fmla="*/ 754621 h 4008501"/>
                <a:gd name="connsiteX2" fmla="*/ 2004251 w 4008501"/>
                <a:gd name="connsiteY2" fmla="*/ 2004251 h 4008501"/>
                <a:gd name="connsiteX3" fmla="*/ 50250 w 4008501"/>
                <a:gd name="connsiteY3" fmla="*/ 2450237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50250" y="2450237"/>
                  </a:moveTo>
                  <a:cubicBezTo>
                    <a:pt x="-85474" y="1855587"/>
                    <a:pt x="56971" y="1231493"/>
                    <a:pt x="437263" y="754621"/>
                  </a:cubicBezTo>
                  <a:lnTo>
                    <a:pt x="2004251" y="2004251"/>
                  </a:lnTo>
                  <a:lnTo>
                    <a:pt x="50250" y="2450237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63040" rIns="2737681" bIns="1902577" numCol="1" spcCol="1270" anchor="ctr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Performance Bottlenecks</a:t>
              </a:r>
              <a:endParaRPr lang="en-US" sz="1600" b="1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426094" y="517577"/>
              <a:ext cx="4008501" cy="4008501"/>
            </a:xfrm>
            <a:custGeom>
              <a:avLst/>
              <a:gdLst>
                <a:gd name="connsiteX0" fmla="*/ 437264 w 4008501"/>
                <a:gd name="connsiteY0" fmla="*/ 754622 h 4008501"/>
                <a:gd name="connsiteX1" fmla="*/ 2004251 w 4008501"/>
                <a:gd name="connsiteY1" fmla="*/ 0 h 4008501"/>
                <a:gd name="connsiteX2" fmla="*/ 2004251 w 4008501"/>
                <a:gd name="connsiteY2" fmla="*/ 2004251 h 4008501"/>
                <a:gd name="connsiteX3" fmla="*/ 437264 w 4008501"/>
                <a:gd name="connsiteY3" fmla="*/ 754622 h 400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8501" h="4008501">
                  <a:moveTo>
                    <a:pt x="437264" y="754622"/>
                  </a:moveTo>
                  <a:cubicBezTo>
                    <a:pt x="817557" y="277749"/>
                    <a:pt x="1394308" y="0"/>
                    <a:pt x="2004251" y="0"/>
                  </a:cubicBezTo>
                  <a:lnTo>
                    <a:pt x="2004251" y="2004251"/>
                  </a:lnTo>
                  <a:lnTo>
                    <a:pt x="437264" y="754622"/>
                  </a:lnTo>
                  <a:close/>
                </a:path>
              </a:pathLst>
            </a:custGeom>
            <a:solidFill>
              <a:srgbClr val="2AA9E0"/>
            </a:solid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7280" tIns="640080" rIns="2194560" bIns="2286000" numCol="1" spcCol="1270" anchor="t" anchorCtr="0">
              <a:noAutofit/>
              <a:sp3d extrusionH="28000" prstMaterial="matte"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Migration 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And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Upgrade</a:t>
              </a:r>
              <a:endParaRPr lang="en-US" sz="1050" b="1" kern="1200" dirty="0"/>
            </a:p>
            <a:p>
              <a:pPr marL="57150" lvl="1" indent="-5715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050" b="1" kern="1200" dirty="0"/>
            </a:p>
          </p:txBody>
        </p:sp>
      </p:grpSp>
      <p:sp>
        <p:nvSpPr>
          <p:cNvPr id="27" name="Text Placeholder 26"/>
          <p:cNvSpPr>
            <a:spLocks noGrp="1"/>
          </p:cNvSpPr>
          <p:nvPr>
            <p:ph type="body" sz="quarter" idx="3"/>
          </p:nvPr>
        </p:nvSpPr>
        <p:spPr>
          <a:xfrm>
            <a:off x="1203158" y="372980"/>
            <a:ext cx="10248099" cy="633360"/>
          </a:xfrm>
        </p:spPr>
        <p:txBody>
          <a:bodyPr>
            <a:noAutofit/>
          </a:bodyPr>
          <a:lstStyle/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DBA services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6455325" y="1008273"/>
            <a:ext cx="5016500" cy="2475545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 smtClean="0"/>
              <a:t>Round the clock DBA Availability</a:t>
            </a:r>
          </a:p>
          <a:p>
            <a:r>
              <a:rPr lang="en-US" sz="2000" dirty="0" smtClean="0"/>
              <a:t>Single point of contact for each shift.</a:t>
            </a:r>
          </a:p>
          <a:p>
            <a:r>
              <a:rPr lang="en-US" sz="2000" dirty="0" smtClean="0"/>
              <a:t>Experience and Expertise of team of DBAs at cost of 1</a:t>
            </a:r>
          </a:p>
          <a:p>
            <a:r>
              <a:rPr lang="en-US" sz="2000" dirty="0" smtClean="0"/>
              <a:t>Providing daily / weekly reports of database issues</a:t>
            </a:r>
          </a:p>
          <a:p>
            <a:r>
              <a:rPr lang="en-US" sz="2000" dirty="0" smtClean="0"/>
              <a:t>Solution for different Database Product under one roof.</a:t>
            </a:r>
          </a:p>
          <a:p>
            <a:r>
              <a:rPr lang="en-US" sz="2000" dirty="0" smtClean="0"/>
              <a:t>Industry Experience / Certified DBAs</a:t>
            </a:r>
          </a:p>
          <a:p>
            <a:r>
              <a:rPr lang="en-US" sz="2000" dirty="0" smtClean="0"/>
              <a:t>Strictly follows customer’s security guidelines</a:t>
            </a:r>
          </a:p>
          <a:p>
            <a:r>
              <a:rPr lang="en-US" sz="2000" dirty="0" smtClean="0"/>
              <a:t>We maintain confidentiality of Customer data.</a:t>
            </a:r>
          </a:p>
          <a:p>
            <a:r>
              <a:rPr lang="en-US" sz="2000" dirty="0" smtClean="0"/>
              <a:t>Suggesting how can we get more out of existing infrastructure.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Content Placeholder 25"/>
          <p:cNvSpPr>
            <a:spLocks noGrp="1"/>
          </p:cNvSpPr>
          <p:nvPr>
            <p:ph sz="quarter" idx="4"/>
          </p:nvPr>
        </p:nvSpPr>
        <p:spPr>
          <a:xfrm>
            <a:off x="6463643" y="3900928"/>
            <a:ext cx="5185354" cy="2101805"/>
          </a:xfrm>
        </p:spPr>
        <p:txBody>
          <a:bodyPr>
            <a:normAutofit fontScale="77500" lnSpcReduction="20000"/>
          </a:bodyPr>
          <a:lstStyle/>
          <a:p>
            <a:r>
              <a:rPr lang="en-US" sz="2000" b="1" dirty="0" smtClean="0"/>
              <a:t>Remote DBA </a:t>
            </a:r>
            <a:r>
              <a:rPr lang="en-US" sz="2000" dirty="0" smtClean="0"/>
              <a:t>– From Nippon ITS locations</a:t>
            </a:r>
          </a:p>
          <a:p>
            <a:pPr lvl="1"/>
            <a:r>
              <a:rPr lang="en-US" sz="1800" dirty="0" smtClean="0"/>
              <a:t>Dedicated Services </a:t>
            </a:r>
            <a:r>
              <a:rPr lang="en-US" sz="1800" dirty="0"/>
              <a:t>– </a:t>
            </a:r>
            <a:r>
              <a:rPr lang="en-US" sz="1800" dirty="0" smtClean="0"/>
              <a:t>Dedicated Team of DBA Assigned </a:t>
            </a:r>
          </a:p>
          <a:p>
            <a:pPr lvl="1"/>
            <a:r>
              <a:rPr lang="en-US" sz="1800" dirty="0" smtClean="0"/>
              <a:t>Shared Services – A team of DBA maintaining Multiple Clients and Multiple Database.</a:t>
            </a:r>
          </a:p>
          <a:p>
            <a:r>
              <a:rPr lang="en-US" sz="2000" b="1" dirty="0" smtClean="0"/>
              <a:t>Onsite DBA </a:t>
            </a:r>
            <a:r>
              <a:rPr lang="en-US" sz="2000" dirty="0" smtClean="0"/>
              <a:t>– </a:t>
            </a:r>
            <a:r>
              <a:rPr lang="en-US" sz="2000" dirty="0"/>
              <a:t>A</a:t>
            </a:r>
            <a:r>
              <a:rPr lang="en-US" sz="2000" dirty="0" smtClean="0"/>
              <a:t>t Client Side Dedicated DBA</a:t>
            </a:r>
          </a:p>
          <a:p>
            <a:r>
              <a:rPr lang="en-US" sz="2000" b="1" dirty="0" smtClean="0"/>
              <a:t>On Demand – Vacation DBA </a:t>
            </a:r>
            <a:r>
              <a:rPr lang="en-US" sz="2000" dirty="0" smtClean="0"/>
              <a:t>– For existing customers - if they need project based ramp up or when their primary DBA is on Vacation.</a:t>
            </a:r>
          </a:p>
          <a:p>
            <a:r>
              <a:rPr lang="en-US" sz="2000" b="1" dirty="0" smtClean="0"/>
              <a:t>Staffing Services</a:t>
            </a:r>
            <a:r>
              <a:rPr lang="en-US" sz="2000" dirty="0" smtClean="0"/>
              <a:t> – Provide DBA as Contract to Hire.</a:t>
            </a:r>
            <a:endParaRPr lang="en-US" sz="2000" dirty="0"/>
          </a:p>
        </p:txBody>
      </p:sp>
      <p:sp>
        <p:nvSpPr>
          <p:cNvPr id="16" name="Text Placeholder 24"/>
          <p:cNvSpPr>
            <a:spLocks noGrp="1"/>
          </p:cNvSpPr>
          <p:nvPr>
            <p:ph type="body" sz="quarter" idx="3"/>
          </p:nvPr>
        </p:nvSpPr>
        <p:spPr>
          <a:xfrm>
            <a:off x="6463643" y="541421"/>
            <a:ext cx="4795918" cy="363352"/>
          </a:xfr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r>
              <a:rPr lang="en-US" sz="3200" dirty="0" smtClean="0"/>
              <a:t>Why </a:t>
            </a:r>
            <a:r>
              <a:rPr lang="en-US" sz="3200" dirty="0" smtClean="0"/>
              <a:t>DBA from Nippon ITS?</a:t>
            </a:r>
            <a:endParaRPr lang="en-US" sz="3200" dirty="0"/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3"/>
          </p:nvPr>
        </p:nvSpPr>
        <p:spPr>
          <a:xfrm>
            <a:off x="6511975" y="3549608"/>
            <a:ext cx="4795918" cy="351320"/>
          </a:xfr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r>
              <a:rPr lang="en-US" sz="3200" dirty="0" smtClean="0"/>
              <a:t>Models We Offer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442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/>
          <p:cNvSpPr>
            <a:spLocks noGrp="1"/>
          </p:cNvSpPr>
          <p:nvPr>
            <p:ph type="body" sz="quarter" idx="3"/>
          </p:nvPr>
        </p:nvSpPr>
        <p:spPr>
          <a:xfrm>
            <a:off x="1091534" y="445167"/>
            <a:ext cx="10025646" cy="5232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Database 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Administration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Content Placeholder 25"/>
          <p:cNvSpPr>
            <a:spLocks noGrp="1"/>
          </p:cNvSpPr>
          <p:nvPr>
            <p:ph sz="quarter" idx="4"/>
          </p:nvPr>
        </p:nvSpPr>
        <p:spPr>
          <a:xfrm>
            <a:off x="1430673" y="1530462"/>
            <a:ext cx="4671594" cy="192402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Saving in Infrastructure cost ,Recruitment  , Training cost and payroll costs</a:t>
            </a:r>
          </a:p>
          <a:p>
            <a:r>
              <a:rPr lang="en-US" sz="2000" dirty="0" smtClean="0"/>
              <a:t>Multiple Shift resources taken care by us.</a:t>
            </a:r>
          </a:p>
          <a:p>
            <a:r>
              <a:rPr lang="en-US" sz="2000" dirty="0" smtClean="0"/>
              <a:t>SME available for inability of frontline DBAs</a:t>
            </a:r>
          </a:p>
          <a:p>
            <a:r>
              <a:rPr lang="en-US" sz="2000" dirty="0" smtClean="0"/>
              <a:t>Multiple platforms support.</a:t>
            </a:r>
          </a:p>
          <a:p>
            <a:r>
              <a:rPr lang="en-US" sz="2000" dirty="0" smtClean="0"/>
              <a:t>Multiple Products Support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3"/>
          </p:nvPr>
        </p:nvSpPr>
        <p:spPr>
          <a:xfrm>
            <a:off x="1306349" y="995224"/>
            <a:ext cx="4795918" cy="523207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en-US" sz="3200" dirty="0" smtClean="0"/>
              <a:t>Why Remote DBA?</a:t>
            </a:r>
            <a:endParaRPr lang="en-US" sz="3200" dirty="0"/>
          </a:p>
        </p:txBody>
      </p:sp>
      <p:sp>
        <p:nvSpPr>
          <p:cNvPr id="11" name="Text Placeholder 24"/>
          <p:cNvSpPr>
            <a:spLocks noGrp="1"/>
          </p:cNvSpPr>
          <p:nvPr>
            <p:ph type="body" sz="quarter" idx="3"/>
          </p:nvPr>
        </p:nvSpPr>
        <p:spPr>
          <a:xfrm>
            <a:off x="6321262" y="3493370"/>
            <a:ext cx="4795918" cy="523207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en-US" sz="3200" dirty="0" smtClean="0"/>
              <a:t>Why Dedicated DBA?</a:t>
            </a:r>
            <a:endParaRPr lang="en-US" sz="3200" dirty="0"/>
          </a:p>
        </p:txBody>
      </p:sp>
      <p:sp>
        <p:nvSpPr>
          <p:cNvPr id="13" name="Content Placeholder 25"/>
          <p:cNvSpPr>
            <a:spLocks noGrp="1"/>
          </p:cNvSpPr>
          <p:nvPr>
            <p:ph sz="quarter" idx="4"/>
          </p:nvPr>
        </p:nvSpPr>
        <p:spPr>
          <a:xfrm>
            <a:off x="6321262" y="4004546"/>
            <a:ext cx="4795918" cy="192402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Complex </a:t>
            </a:r>
            <a:r>
              <a:rPr lang="en-US" sz="2000" dirty="0" smtClean="0"/>
              <a:t>Projects </a:t>
            </a:r>
            <a:r>
              <a:rPr lang="en-US" sz="2000" dirty="0"/>
              <a:t>or Development Setups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High availability Requirements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Walking support required by Client teams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Unstable Environments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Heterogeneous Environments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Initial Implementation.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One Dedicated DBA at onsite as point of contact.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4" descr="http://nipponitsolutions.com/images/databaseApplication/logo/dbRemoteDbaServic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706" y="347896"/>
            <a:ext cx="1074520" cy="10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02" y="968374"/>
            <a:ext cx="5164885" cy="2369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673" y="3454488"/>
            <a:ext cx="4170261" cy="25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370859" y="1705578"/>
            <a:ext cx="4415087" cy="3899351"/>
            <a:chOff x="1369346" y="1344236"/>
            <a:chExt cx="4834386" cy="4320853"/>
          </a:xfrm>
        </p:grpSpPr>
        <p:sp>
          <p:nvSpPr>
            <p:cNvPr id="55" name="Rectangle 54"/>
            <p:cNvSpPr/>
            <p:nvPr/>
          </p:nvSpPr>
          <p:spPr>
            <a:xfrm>
              <a:off x="1409769" y="1518307"/>
              <a:ext cx="2518228" cy="4083718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6" descr="http://nipponitsolutions.com/images/databaseApplication/logo/dbImplimentati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346" y="2932788"/>
              <a:ext cx="1210636" cy="1170283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Diagram group"/>
            <p:cNvGrpSpPr/>
            <p:nvPr/>
          </p:nvGrpSpPr>
          <p:grpSpPr>
            <a:xfrm>
              <a:off x="2329169" y="1344236"/>
              <a:ext cx="3874563" cy="4320853"/>
              <a:chOff x="2390457" y="450173"/>
              <a:chExt cx="2924875" cy="3555024"/>
            </a:xfrm>
            <a:scene3d>
              <a:camera prst="perspectiveHeroicExtremeRightFacing" zoom="82000">
                <a:rot lat="21300000" lon="20400000" rev="180000"/>
              </a:camera>
              <a:lightRig rig="morning" dir="t">
                <a:rot lat="0" lon="0" rev="20400000"/>
              </a:lightRig>
            </a:scene3d>
          </p:grpSpPr>
          <p:grpSp>
            <p:nvGrpSpPr>
              <p:cNvPr id="28" name="Group 27"/>
              <p:cNvGrpSpPr/>
              <p:nvPr/>
            </p:nvGrpSpPr>
            <p:grpSpPr>
              <a:xfrm>
                <a:off x="2390457" y="450173"/>
                <a:ext cx="2924875" cy="355502"/>
                <a:chOff x="2390457" y="450173"/>
                <a:chExt cx="2924875" cy="355502"/>
              </a:xfrm>
            </p:grpSpPr>
            <p:sp>
              <p:nvSpPr>
                <p:cNvPr id="53" name="Rounded Rectangle 52"/>
                <p:cNvSpPr/>
                <p:nvPr/>
              </p:nvSpPr>
              <p:spPr>
                <a:xfrm>
                  <a:off x="2390457" y="45017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4" name="Rounded Rectangle 4"/>
                <p:cNvSpPr/>
                <p:nvPr/>
              </p:nvSpPr>
              <p:spPr>
                <a:xfrm>
                  <a:off x="2407811" y="46752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Consulting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2390457" y="850113"/>
                <a:ext cx="2924875" cy="355502"/>
                <a:chOff x="2390457" y="850113"/>
                <a:chExt cx="2924875" cy="355502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2390457" y="85011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2" name="Rounded Rectangle 6"/>
                <p:cNvSpPr/>
                <p:nvPr/>
              </p:nvSpPr>
              <p:spPr>
                <a:xfrm>
                  <a:off x="2407811" y="86746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Prerequisite checks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2390457" y="1250053"/>
                <a:ext cx="2924875" cy="355502"/>
                <a:chOff x="2390457" y="1250053"/>
                <a:chExt cx="2924875" cy="355502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2390457" y="125005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0" name="Rounded Rectangle 8"/>
                <p:cNvSpPr/>
                <p:nvPr/>
              </p:nvSpPr>
              <p:spPr>
                <a:xfrm>
                  <a:off x="2407811" y="126740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DB product Installation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2390457" y="1649994"/>
                <a:ext cx="2924875" cy="355502"/>
                <a:chOff x="2390457" y="1649994"/>
                <a:chExt cx="2924875" cy="355502"/>
              </a:xfrm>
            </p:grpSpPr>
            <p:sp>
              <p:nvSpPr>
                <p:cNvPr id="47" name="Rounded Rectangle 46"/>
                <p:cNvSpPr/>
                <p:nvPr/>
              </p:nvSpPr>
              <p:spPr>
                <a:xfrm>
                  <a:off x="2390457" y="164999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8" name="Rounded Rectangle 10"/>
                <p:cNvSpPr/>
                <p:nvPr/>
              </p:nvSpPr>
              <p:spPr>
                <a:xfrm>
                  <a:off x="2407811" y="166734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Backup Strategies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2390457" y="2049934"/>
                <a:ext cx="2924875" cy="355502"/>
                <a:chOff x="2390457" y="2049934"/>
                <a:chExt cx="2924875" cy="35550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2390457" y="204993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6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6" name="Rounded Rectangle 12"/>
                <p:cNvSpPr/>
                <p:nvPr/>
              </p:nvSpPr>
              <p:spPr>
                <a:xfrm>
                  <a:off x="2407811" y="206728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Implement Backups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390457" y="2449874"/>
                <a:ext cx="2924875" cy="355502"/>
                <a:chOff x="2390457" y="2449874"/>
                <a:chExt cx="2924875" cy="355502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2390457" y="244987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4" name="Rounded Rectangle 14"/>
                <p:cNvSpPr/>
                <p:nvPr/>
              </p:nvSpPr>
              <p:spPr>
                <a:xfrm>
                  <a:off x="2407811" y="246722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Monitoring Setup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2390457" y="2849814"/>
                <a:ext cx="2924875" cy="355502"/>
                <a:chOff x="2390457" y="2849814"/>
                <a:chExt cx="2924875" cy="355502"/>
              </a:xfrm>
            </p:grpSpPr>
            <p:sp>
              <p:nvSpPr>
                <p:cNvPr id="41" name="Rounded Rectangle 40"/>
                <p:cNvSpPr/>
                <p:nvPr/>
              </p:nvSpPr>
              <p:spPr>
                <a:xfrm>
                  <a:off x="2390457" y="284981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2" name="Rounded Rectangle 16"/>
                <p:cNvSpPr/>
                <p:nvPr/>
              </p:nvSpPr>
              <p:spPr>
                <a:xfrm>
                  <a:off x="2407811" y="286716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Test Database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2390457" y="3249755"/>
                <a:ext cx="2924875" cy="355502"/>
                <a:chOff x="2390457" y="3249755"/>
                <a:chExt cx="2924875" cy="355502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2390457" y="324975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0" name="Rounded Rectangle 18"/>
                <p:cNvSpPr/>
                <p:nvPr/>
              </p:nvSpPr>
              <p:spPr>
                <a:xfrm>
                  <a:off x="2407811" y="326710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Test Backup and Restore 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2390457" y="3649695"/>
                <a:ext cx="2924875" cy="355502"/>
                <a:chOff x="2390457" y="3649695"/>
                <a:chExt cx="2924875" cy="355502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2390457" y="364969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8" name="Rounded Rectangle 20"/>
                <p:cNvSpPr/>
                <p:nvPr/>
              </p:nvSpPr>
              <p:spPr>
                <a:xfrm>
                  <a:off x="2407811" y="366704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Documentation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57" name="Rectangle 56"/>
          <p:cNvSpPr/>
          <p:nvPr/>
        </p:nvSpPr>
        <p:spPr>
          <a:xfrm>
            <a:off x="6085490" y="1784773"/>
            <a:ext cx="5912069" cy="41584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Basic Database Implementation.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Heterogeneous </a:t>
            </a:r>
            <a:r>
              <a:rPr lang="en-US" sz="2000" dirty="0"/>
              <a:t>connected Database systems.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Golden Gate Setup for heterogeneous Environment for different Database products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Physical or logical Standby Database system for oracle database.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Real Application Clusters for Oracle Database.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Clustered MYSQL Database implementation.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Microsoft </a:t>
            </a:r>
            <a:r>
              <a:rPr lang="en-US" sz="2000" dirty="0" smtClean="0"/>
              <a:t>SQL Server </a:t>
            </a:r>
            <a:r>
              <a:rPr lang="en-US" sz="2000" dirty="0"/>
              <a:t>Failover Database Implementation.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Database As Services Implementation using Oracle Engineered system and Oracle Enterprise Manager 12c</a:t>
            </a:r>
          </a:p>
        </p:txBody>
      </p:sp>
      <p:sp>
        <p:nvSpPr>
          <p:cNvPr id="59" name="Text Placeholder 24"/>
          <p:cNvSpPr txBox="1">
            <a:spLocks/>
          </p:cNvSpPr>
          <p:nvPr/>
        </p:nvSpPr>
        <p:spPr>
          <a:xfrm>
            <a:off x="1245704" y="1131611"/>
            <a:ext cx="4795918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Our Approach</a:t>
            </a:r>
          </a:p>
        </p:txBody>
      </p:sp>
      <p:sp>
        <p:nvSpPr>
          <p:cNvPr id="60" name="Text Placeholder 24"/>
          <p:cNvSpPr txBox="1">
            <a:spLocks/>
          </p:cNvSpPr>
          <p:nvPr/>
        </p:nvSpPr>
        <p:spPr>
          <a:xfrm>
            <a:off x="6216010" y="1131611"/>
            <a:ext cx="5418941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Implementation Capabilities </a:t>
            </a:r>
            <a:endParaRPr lang="en-US" sz="3200" dirty="0"/>
          </a:p>
        </p:txBody>
      </p:sp>
      <p:pic>
        <p:nvPicPr>
          <p:cNvPr id="3074" name="Picture 2" descr="Database Imple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0" y="349200"/>
            <a:ext cx="1167755" cy="112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1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Migration and Upgrade</a:t>
            </a:r>
          </a:p>
        </p:txBody>
      </p:sp>
      <p:sp>
        <p:nvSpPr>
          <p:cNvPr id="3" name="Rectangle 2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085490" y="1784773"/>
            <a:ext cx="5912069" cy="4158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Database version Upgrade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Oracle 9i to 12c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MySQL 5.x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Microsoft SQL Server 2000 to 2014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Oracle Applications Upgrade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Migrating environments to high-availability environments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Migrating database to EXADATA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Oracle Applications version Upgrades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Zero downtime upgrades and Migration.</a:t>
            </a:r>
            <a:endParaRPr lang="en-US" sz="2000" dirty="0"/>
          </a:p>
        </p:txBody>
      </p:sp>
      <p:sp>
        <p:nvSpPr>
          <p:cNvPr id="36" name="Text Placeholder 24"/>
          <p:cNvSpPr txBox="1">
            <a:spLocks/>
          </p:cNvSpPr>
          <p:nvPr/>
        </p:nvSpPr>
        <p:spPr>
          <a:xfrm>
            <a:off x="6216010" y="1131611"/>
            <a:ext cx="5418941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Capabilities 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1407776" y="1705583"/>
            <a:ext cx="4929962" cy="3899351"/>
            <a:chOff x="1407776" y="1765738"/>
            <a:chExt cx="4929962" cy="3899351"/>
          </a:xfrm>
        </p:grpSpPr>
        <p:sp>
          <p:nvSpPr>
            <p:cNvPr id="5" name="Rectangle 4"/>
            <p:cNvSpPr/>
            <p:nvPr/>
          </p:nvSpPr>
          <p:spPr>
            <a:xfrm>
              <a:off x="1407776" y="1922828"/>
              <a:ext cx="2299815" cy="3685349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Database Migration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924" y="2478115"/>
              <a:ext cx="905342" cy="851022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atabase Upgrad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351" y="4159573"/>
              <a:ext cx="966302" cy="837461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Diagram group"/>
            <p:cNvGrpSpPr/>
            <p:nvPr/>
          </p:nvGrpSpPr>
          <p:grpSpPr>
            <a:xfrm>
              <a:off x="2247434" y="1765738"/>
              <a:ext cx="4090304" cy="3899351"/>
              <a:chOff x="2390457" y="450173"/>
              <a:chExt cx="2924875" cy="3555024"/>
            </a:xfrm>
            <a:scene3d>
              <a:camera prst="perspectiveHeroicExtremeRightFacing" zoom="82000">
                <a:rot lat="21300000" lon="20400000" rev="180000"/>
              </a:camera>
              <a:lightRig rig="morning" dir="t">
                <a:rot lat="0" lon="0" rev="20400000"/>
              </a:lightRig>
            </a:scene3d>
          </p:grpSpPr>
          <p:grpSp>
            <p:nvGrpSpPr>
              <p:cNvPr id="8" name="Group 7"/>
              <p:cNvGrpSpPr/>
              <p:nvPr/>
            </p:nvGrpSpPr>
            <p:grpSpPr>
              <a:xfrm>
                <a:off x="2390457" y="450173"/>
                <a:ext cx="2924875" cy="355502"/>
                <a:chOff x="2390457" y="450173"/>
                <a:chExt cx="2924875" cy="355502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2390457" y="45017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4" name="Rounded Rectangle 4"/>
                <p:cNvSpPr/>
                <p:nvPr/>
              </p:nvSpPr>
              <p:spPr>
                <a:xfrm>
                  <a:off x="2407811" y="46752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Consulting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2390457" y="850113"/>
                <a:ext cx="2924875" cy="355502"/>
                <a:chOff x="2390457" y="850113"/>
                <a:chExt cx="2924875" cy="355502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2390457" y="85011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2" name="Rounded Rectangle 6"/>
                <p:cNvSpPr/>
                <p:nvPr/>
              </p:nvSpPr>
              <p:spPr>
                <a:xfrm>
                  <a:off x="2407811" y="86746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Migration Tool Selection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2390457" y="1250053"/>
                <a:ext cx="2924875" cy="355502"/>
                <a:chOff x="2390457" y="1250053"/>
                <a:chExt cx="2924875" cy="355502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2390457" y="125005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0" name="Rounded Rectangle 8"/>
                <p:cNvSpPr/>
                <p:nvPr/>
              </p:nvSpPr>
              <p:spPr>
                <a:xfrm>
                  <a:off x="2407811" y="126740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Cook Book Creation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2390457" y="1649994"/>
                <a:ext cx="2924875" cy="355502"/>
                <a:chOff x="2390457" y="1649994"/>
                <a:chExt cx="2924875" cy="355502"/>
              </a:xfrm>
            </p:grpSpPr>
            <p:sp>
              <p:nvSpPr>
                <p:cNvPr id="27" name="Rounded Rectangle 26"/>
                <p:cNvSpPr/>
                <p:nvPr/>
              </p:nvSpPr>
              <p:spPr>
                <a:xfrm>
                  <a:off x="2390457" y="164999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8" name="Rounded Rectangle 10"/>
                <p:cNvSpPr/>
                <p:nvPr/>
              </p:nvSpPr>
              <p:spPr>
                <a:xfrm>
                  <a:off x="2407811" y="166734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Identify Data Issues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2390457" y="2049934"/>
                <a:ext cx="2924875" cy="355502"/>
                <a:chOff x="2390457" y="2049934"/>
                <a:chExt cx="2924875" cy="355502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2390457" y="204993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6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6" name="Rounded Rectangle 12"/>
                <p:cNvSpPr/>
                <p:nvPr/>
              </p:nvSpPr>
              <p:spPr>
                <a:xfrm>
                  <a:off x="2407811" y="206728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Impact Analysis present to Customer</a:t>
                  </a:r>
                  <a:endParaRPr lang="en-US" sz="20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390457" y="2449874"/>
                <a:ext cx="2924875" cy="355502"/>
                <a:chOff x="2390457" y="2449874"/>
                <a:chExt cx="2924875" cy="355502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2390457" y="244987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4" name="Rounded Rectangle 14"/>
                <p:cNvSpPr/>
                <p:nvPr/>
              </p:nvSpPr>
              <p:spPr>
                <a:xfrm>
                  <a:off x="2407811" y="246722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0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Downtime and Impacts Approval </a:t>
                  </a:r>
                  <a:endParaRPr lang="en-US" sz="20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390457" y="2849814"/>
                <a:ext cx="2924875" cy="355502"/>
                <a:chOff x="2390457" y="2849814"/>
                <a:chExt cx="2924875" cy="355502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2390457" y="284981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2" name="Rounded Rectangle 16"/>
                <p:cNvSpPr/>
                <p:nvPr/>
              </p:nvSpPr>
              <p:spPr>
                <a:xfrm>
                  <a:off x="2407811" y="286716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Implement  Changes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2390457" y="3249755"/>
                <a:ext cx="2924875" cy="355502"/>
                <a:chOff x="2390457" y="3249755"/>
                <a:chExt cx="2924875" cy="355502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2390457" y="324975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" name="Rounded Rectangle 18"/>
                <p:cNvSpPr/>
                <p:nvPr/>
              </p:nvSpPr>
              <p:spPr>
                <a:xfrm>
                  <a:off x="2407811" y="326710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Test The System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390457" y="3649695"/>
                <a:ext cx="2924875" cy="355502"/>
                <a:chOff x="2390457" y="3649695"/>
                <a:chExt cx="2924875" cy="355502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2390457" y="364969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8" name="Rounded Rectangle 20"/>
                <p:cNvSpPr/>
                <p:nvPr/>
              </p:nvSpPr>
              <p:spPr>
                <a:xfrm>
                  <a:off x="2407811" y="366704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Update Documentation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pic>
        <p:nvPicPr>
          <p:cNvPr id="4098" name="Picture 2" descr="Database Mi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616" y="349200"/>
            <a:ext cx="1047584" cy="98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tabase Upgr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0" y="349200"/>
            <a:ext cx="1136227" cy="98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24"/>
          <p:cNvSpPr txBox="1">
            <a:spLocks/>
          </p:cNvSpPr>
          <p:nvPr/>
        </p:nvSpPr>
        <p:spPr>
          <a:xfrm>
            <a:off x="1245704" y="1131611"/>
            <a:ext cx="4795918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Our Approach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Assessment</a:t>
            </a:r>
          </a:p>
        </p:txBody>
      </p:sp>
      <p:sp>
        <p:nvSpPr>
          <p:cNvPr id="3" name="Rectangle 2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Database Assess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0" y="349200"/>
            <a:ext cx="1084930" cy="10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1419807" y="1705550"/>
            <a:ext cx="4378170" cy="3899351"/>
            <a:chOff x="1407776" y="1765738"/>
            <a:chExt cx="4378170" cy="3899351"/>
          </a:xfrm>
        </p:grpSpPr>
        <p:sp>
          <p:nvSpPr>
            <p:cNvPr id="6" name="Rectangle 5"/>
            <p:cNvSpPr/>
            <p:nvPr/>
          </p:nvSpPr>
          <p:spPr>
            <a:xfrm>
              <a:off x="1407776" y="1922828"/>
              <a:ext cx="2299815" cy="3685349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Diagram group"/>
            <p:cNvGrpSpPr/>
            <p:nvPr/>
          </p:nvGrpSpPr>
          <p:grpSpPr>
            <a:xfrm>
              <a:off x="2247434" y="1765738"/>
              <a:ext cx="3538512" cy="3899351"/>
              <a:chOff x="2390457" y="450173"/>
              <a:chExt cx="2924875" cy="3555024"/>
            </a:xfrm>
            <a:scene3d>
              <a:camera prst="perspectiveHeroicExtremeRightFacing" zoom="82000">
                <a:rot lat="21300000" lon="20400000" rev="180000"/>
              </a:camera>
              <a:lightRig rig="morning" dir="t">
                <a:rot lat="0" lon="0" rev="20400000"/>
              </a:lightRig>
            </a:scene3d>
          </p:grpSpPr>
          <p:grpSp>
            <p:nvGrpSpPr>
              <p:cNvPr id="9" name="Group 8"/>
              <p:cNvGrpSpPr/>
              <p:nvPr/>
            </p:nvGrpSpPr>
            <p:grpSpPr>
              <a:xfrm>
                <a:off x="2390457" y="450173"/>
                <a:ext cx="2924875" cy="355502"/>
                <a:chOff x="2390457" y="450173"/>
                <a:chExt cx="2924875" cy="355502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2390457" y="45017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5" name="Rounded Rectangle 4"/>
                <p:cNvSpPr/>
                <p:nvPr/>
              </p:nvSpPr>
              <p:spPr>
                <a:xfrm>
                  <a:off x="2407811" y="46752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Details of Infrastructure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2390457" y="850113"/>
                <a:ext cx="2924875" cy="355502"/>
                <a:chOff x="2390457" y="850113"/>
                <a:chExt cx="2924875" cy="355502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2390457" y="85011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3" name="Rounded Rectangle 6"/>
                <p:cNvSpPr/>
                <p:nvPr/>
              </p:nvSpPr>
              <p:spPr>
                <a:xfrm>
                  <a:off x="2407811" y="86746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Past Problem History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2390457" y="1250053"/>
                <a:ext cx="2924875" cy="355502"/>
                <a:chOff x="2390457" y="1250053"/>
                <a:chExt cx="2924875" cy="355502"/>
              </a:xfrm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2390457" y="1250053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1" name="Rounded Rectangle 8"/>
                <p:cNvSpPr/>
                <p:nvPr/>
              </p:nvSpPr>
              <p:spPr>
                <a:xfrm>
                  <a:off x="2407811" y="1267407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Database Backup Strategy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2390457" y="1649994"/>
                <a:ext cx="2924875" cy="355502"/>
                <a:chOff x="2390457" y="1649994"/>
                <a:chExt cx="2924875" cy="355502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2390457" y="164999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9" name="Rounded Rectangle 10"/>
                <p:cNvSpPr/>
                <p:nvPr/>
              </p:nvSpPr>
              <p:spPr>
                <a:xfrm>
                  <a:off x="2407811" y="166734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Current Security Policy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390457" y="2049934"/>
                <a:ext cx="2924875" cy="355502"/>
                <a:chOff x="2390457" y="2049934"/>
                <a:chExt cx="2924875" cy="355502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2390457" y="204993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6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Rounded Rectangle 12"/>
                <p:cNvSpPr/>
                <p:nvPr/>
              </p:nvSpPr>
              <p:spPr>
                <a:xfrm>
                  <a:off x="2407811" y="206728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Operating System Checks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390457" y="2449874"/>
                <a:ext cx="2924875" cy="355502"/>
                <a:chOff x="2390457" y="2449874"/>
                <a:chExt cx="2924875" cy="355502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2390457" y="244987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5" name="Rounded Rectangle 14"/>
                <p:cNvSpPr/>
                <p:nvPr/>
              </p:nvSpPr>
              <p:spPr>
                <a:xfrm>
                  <a:off x="2407811" y="246722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Database Analysis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2390457" y="2849814"/>
                <a:ext cx="2924875" cy="355502"/>
                <a:chOff x="2390457" y="2849814"/>
                <a:chExt cx="2924875" cy="355502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2390457" y="2849814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3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3" name="Rounded Rectangle 16"/>
                <p:cNvSpPr/>
                <p:nvPr/>
              </p:nvSpPr>
              <p:spPr>
                <a:xfrm>
                  <a:off x="2407811" y="2867168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Document Security Issues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390457" y="3249755"/>
                <a:ext cx="2924875" cy="355502"/>
                <a:chOff x="2390457" y="3249755"/>
                <a:chExt cx="2924875" cy="355502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2390457" y="324975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Rounded Rectangle 18"/>
                <p:cNvSpPr/>
                <p:nvPr/>
              </p:nvSpPr>
              <p:spPr>
                <a:xfrm>
                  <a:off x="2407811" y="326710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Recommendations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2390457" y="3649695"/>
                <a:ext cx="2924875" cy="355502"/>
                <a:chOff x="2390457" y="3649695"/>
                <a:chExt cx="2924875" cy="355502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2390457" y="3649695"/>
                  <a:ext cx="2924875" cy="355502"/>
                </a:xfrm>
                <a:prstGeom prst="roundRect">
                  <a:avLst/>
                </a:prstGeom>
                <a:sp3d z="152400" extrusionH="63500" prstMaterial="matte">
                  <a:bevelT w="50800" h="19050" prst="relaxedInset"/>
                  <a:contourClr>
                    <a:schemeClr val="bg1"/>
                  </a:contourClr>
                </a:sp3d>
              </p:spPr>
              <p:style>
                <a:lnRef idx="0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9" name="Rounded Rectangle 20"/>
                <p:cNvSpPr/>
                <p:nvPr/>
              </p:nvSpPr>
              <p:spPr>
                <a:xfrm>
                  <a:off x="2407811" y="3667049"/>
                  <a:ext cx="2890167" cy="320794"/>
                </a:xfrm>
                <a:prstGeom prst="rect">
                  <a:avLst/>
                </a:prstGeom>
                <a:sp3d z="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kern="120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Final Signoff</a:t>
                  </a:r>
                  <a:endParaRPr lang="en-US" sz="2400" kern="1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pic>
          <p:nvPicPr>
            <p:cNvPr id="37" name="Picture 2" descr="Database Assessme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804" y="3179567"/>
              <a:ext cx="1053879" cy="1039827"/>
            </a:xfrm>
            <a:prstGeom prst="rect">
              <a:avLst/>
            </a:prstGeom>
            <a:scene3d>
              <a:camera prst="perspectiveRight" fov="4800000">
                <a:rot lat="21300000" lon="20399999" rev="180000"/>
              </a:camera>
              <a:lightRig rig="threePt" dir="t">
                <a:rot lat="0" lon="0" rev="20400000"/>
              </a:lightRig>
            </a:scene3d>
            <a:sp3d z="1524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Rectangle 38"/>
          <p:cNvSpPr/>
          <p:nvPr/>
        </p:nvSpPr>
        <p:spPr>
          <a:xfrm>
            <a:off x="6085490" y="1544138"/>
            <a:ext cx="5912069" cy="1932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Installation using Default configuration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Old backup Strategy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Unused users in application database making it vulnerable.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Change in Security Policies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Evaluation of Stability of Databases</a:t>
            </a:r>
          </a:p>
        </p:txBody>
      </p:sp>
      <p:sp>
        <p:nvSpPr>
          <p:cNvPr id="40" name="Text Placeholder 24"/>
          <p:cNvSpPr txBox="1">
            <a:spLocks/>
          </p:cNvSpPr>
          <p:nvPr/>
        </p:nvSpPr>
        <p:spPr>
          <a:xfrm>
            <a:off x="6216010" y="890976"/>
            <a:ext cx="5418941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Why Database Assessment</a:t>
            </a:r>
            <a:endParaRPr lang="en-US" sz="3200" dirty="0"/>
          </a:p>
        </p:txBody>
      </p:sp>
      <p:sp>
        <p:nvSpPr>
          <p:cNvPr id="41" name="Text Placeholder 24"/>
          <p:cNvSpPr txBox="1">
            <a:spLocks/>
          </p:cNvSpPr>
          <p:nvPr/>
        </p:nvSpPr>
        <p:spPr>
          <a:xfrm>
            <a:off x="6216009" y="3540527"/>
            <a:ext cx="5418941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Capability</a:t>
            </a:r>
            <a:endParaRPr lang="en-US" sz="3200" dirty="0"/>
          </a:p>
        </p:txBody>
      </p:sp>
      <p:sp>
        <p:nvSpPr>
          <p:cNvPr id="42" name="Rectangle 41"/>
          <p:cNvSpPr/>
          <p:nvPr/>
        </p:nvSpPr>
        <p:spPr>
          <a:xfrm>
            <a:off x="6085489" y="3986545"/>
            <a:ext cx="5912069" cy="1514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All versions of databases for Oracle / MYSQL / MSSQL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Engineered Systems.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Traditional Infrastructure.</a:t>
            </a:r>
          </a:p>
        </p:txBody>
      </p:sp>
      <p:sp>
        <p:nvSpPr>
          <p:cNvPr id="43" name="Text Placeholder 24"/>
          <p:cNvSpPr txBox="1">
            <a:spLocks/>
          </p:cNvSpPr>
          <p:nvPr/>
        </p:nvSpPr>
        <p:spPr>
          <a:xfrm>
            <a:off x="1245704" y="1131611"/>
            <a:ext cx="4795918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Our Approach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1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45704" y="365125"/>
            <a:ext cx="10109683" cy="669591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Performance Tuning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-1640937" y="2788402"/>
            <a:ext cx="43165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US" sz="6600" b="0" cap="none" spc="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Database Performance Tu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880" y="365125"/>
            <a:ext cx="1071062" cy="12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176441"/>
              </p:ext>
            </p:extLst>
          </p:nvPr>
        </p:nvGraphicFramePr>
        <p:xfrm>
          <a:off x="1208134" y="1576644"/>
          <a:ext cx="5242017" cy="443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6" name="Picture 2" descr="Database Performance Tu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64" y="3284245"/>
            <a:ext cx="1071062" cy="12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759615" y="1544138"/>
            <a:ext cx="5237944" cy="3120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Is your Application Users are raising requests for timeouts?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Is your batch processes takes longer than usual.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Have you upgraded your Database?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Have you added more users and more functionalities on applications?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000" dirty="0" smtClean="0"/>
              <a:t>Have you consolidated Schemas of different applications?</a:t>
            </a:r>
          </a:p>
        </p:txBody>
      </p:sp>
      <p:sp>
        <p:nvSpPr>
          <p:cNvPr id="13" name="Text Placeholder 24"/>
          <p:cNvSpPr txBox="1">
            <a:spLocks/>
          </p:cNvSpPr>
          <p:nvPr/>
        </p:nvSpPr>
        <p:spPr>
          <a:xfrm>
            <a:off x="6528122" y="890976"/>
            <a:ext cx="4641449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 smtClean="0"/>
              <a:t>Do I need Performance tuning?</a:t>
            </a:r>
            <a:endParaRPr lang="en-US" sz="3200" dirty="0"/>
          </a:p>
        </p:txBody>
      </p:sp>
      <p:sp>
        <p:nvSpPr>
          <p:cNvPr id="16" name="Text Placeholder 24"/>
          <p:cNvSpPr txBox="1">
            <a:spLocks/>
          </p:cNvSpPr>
          <p:nvPr/>
        </p:nvSpPr>
        <p:spPr>
          <a:xfrm>
            <a:off x="6234215" y="4713363"/>
            <a:ext cx="5892569" cy="10054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smtClean="0"/>
              <a:t>If answer to all these questions  is YES . </a:t>
            </a:r>
          </a:p>
          <a:p>
            <a:pPr marL="0" indent="0">
              <a:buNone/>
            </a:pPr>
            <a:r>
              <a:rPr lang="en-IN" dirty="0" smtClean="0"/>
              <a:t>You need Performance Tuning Services.</a:t>
            </a:r>
            <a:endParaRPr lang="en-US" dirty="0"/>
          </a:p>
        </p:txBody>
      </p:sp>
      <p:sp>
        <p:nvSpPr>
          <p:cNvPr id="17" name="Text Placeholder 24"/>
          <p:cNvSpPr txBox="1">
            <a:spLocks/>
          </p:cNvSpPr>
          <p:nvPr/>
        </p:nvSpPr>
        <p:spPr>
          <a:xfrm>
            <a:off x="1463541" y="1020931"/>
            <a:ext cx="4641449" cy="5232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 smtClean="0"/>
              <a:t>Our Capability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©Nippon IT Solutions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93E6-B618-4B9C-8343-D9B8A6EA423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pponits_template.potx" id="{F0B1FF59-EBDC-4349-A579-55E8D774ABCD}" vid="{627AA175-B192-4304-B47D-680FC4E9A0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Nipponits_template</Template>
  <TotalTime>3633</TotalTime>
  <Words>1304</Words>
  <Application>Microsoft Office PowerPoint</Application>
  <PresentationFormat>Widescreen</PresentationFormat>
  <Paragraphs>336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DJB Straight Up Now</vt:lpstr>
      <vt:lpstr>Office Theme</vt:lpstr>
      <vt:lpstr>CorelDRAW</vt:lpstr>
      <vt:lpstr>PowerPoint Presentation</vt:lpstr>
      <vt:lpstr>About Nippon ITS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Mistry</dc:creator>
  <cp:lastModifiedBy>Vinay Mistry</cp:lastModifiedBy>
  <cp:revision>161</cp:revision>
  <dcterms:created xsi:type="dcterms:W3CDTF">2015-04-20T06:35:57Z</dcterms:created>
  <dcterms:modified xsi:type="dcterms:W3CDTF">2015-05-30T12:02:42Z</dcterms:modified>
</cp:coreProperties>
</file>